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5.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8.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9.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10.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1.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2.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3.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14.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3" r:id="rId2"/>
    <p:sldMasterId id="2147483677" r:id="rId3"/>
    <p:sldMasterId id="2147483691" r:id="rId4"/>
    <p:sldMasterId id="2147483705" r:id="rId5"/>
    <p:sldMasterId id="2147483719" r:id="rId6"/>
    <p:sldMasterId id="2147483733" r:id="rId7"/>
    <p:sldMasterId id="2147483747" r:id="rId8"/>
    <p:sldMasterId id="2147483761" r:id="rId9"/>
    <p:sldMasterId id="2147483775" r:id="rId10"/>
    <p:sldMasterId id="2147483789" r:id="rId11"/>
    <p:sldMasterId id="2147483803" r:id="rId12"/>
    <p:sldMasterId id="2147483817" r:id="rId13"/>
    <p:sldMasterId id="2147483831" r:id="rId14"/>
    <p:sldMasterId id="2147483845" r:id="rId15"/>
  </p:sldMasterIdLst>
  <p:notesMasterIdLst>
    <p:notesMasterId r:id="rId96"/>
  </p:notesMasterIdLst>
  <p:handoutMasterIdLst>
    <p:handoutMasterId r:id="rId97"/>
  </p:handoutMasterIdLst>
  <p:sldIdLst>
    <p:sldId id="448" r:id="rId16"/>
    <p:sldId id="559" r:id="rId17"/>
    <p:sldId id="560" r:id="rId18"/>
    <p:sldId id="561" r:id="rId19"/>
    <p:sldId id="562" r:id="rId20"/>
    <p:sldId id="563" r:id="rId21"/>
    <p:sldId id="564" r:id="rId22"/>
    <p:sldId id="565" r:id="rId23"/>
    <p:sldId id="566" r:id="rId24"/>
    <p:sldId id="567" r:id="rId25"/>
    <p:sldId id="568" r:id="rId26"/>
    <p:sldId id="569" r:id="rId27"/>
    <p:sldId id="570" r:id="rId28"/>
    <p:sldId id="571" r:id="rId29"/>
    <p:sldId id="572" r:id="rId30"/>
    <p:sldId id="637" r:id="rId31"/>
    <p:sldId id="573" r:id="rId32"/>
    <p:sldId id="574" r:id="rId33"/>
    <p:sldId id="575" r:id="rId34"/>
    <p:sldId id="577" r:id="rId35"/>
    <p:sldId id="578" r:id="rId36"/>
    <p:sldId id="579" r:id="rId37"/>
    <p:sldId id="580" r:id="rId38"/>
    <p:sldId id="581" r:id="rId39"/>
    <p:sldId id="584" r:id="rId40"/>
    <p:sldId id="587" r:id="rId41"/>
    <p:sldId id="590" r:id="rId42"/>
    <p:sldId id="591" r:id="rId43"/>
    <p:sldId id="592" r:id="rId44"/>
    <p:sldId id="593" r:id="rId45"/>
    <p:sldId id="594" r:id="rId46"/>
    <p:sldId id="595" r:id="rId47"/>
    <p:sldId id="596" r:id="rId48"/>
    <p:sldId id="613" r:id="rId49"/>
    <p:sldId id="606" r:id="rId50"/>
    <p:sldId id="598" r:id="rId51"/>
    <p:sldId id="599" r:id="rId52"/>
    <p:sldId id="600" r:id="rId53"/>
    <p:sldId id="601" r:id="rId54"/>
    <p:sldId id="602" r:id="rId55"/>
    <p:sldId id="603" r:id="rId56"/>
    <p:sldId id="604" r:id="rId57"/>
    <p:sldId id="605" r:id="rId58"/>
    <p:sldId id="607" r:id="rId59"/>
    <p:sldId id="608" r:id="rId60"/>
    <p:sldId id="609" r:id="rId61"/>
    <p:sldId id="610" r:id="rId62"/>
    <p:sldId id="611" r:id="rId63"/>
    <p:sldId id="614" r:id="rId64"/>
    <p:sldId id="615" r:id="rId65"/>
    <p:sldId id="616" r:id="rId66"/>
    <p:sldId id="617" r:id="rId67"/>
    <p:sldId id="618" r:id="rId68"/>
    <p:sldId id="619" r:id="rId69"/>
    <p:sldId id="620" r:id="rId70"/>
    <p:sldId id="622" r:id="rId71"/>
    <p:sldId id="624" r:id="rId72"/>
    <p:sldId id="639" r:id="rId73"/>
    <p:sldId id="640" r:id="rId74"/>
    <p:sldId id="641" r:id="rId75"/>
    <p:sldId id="642" r:id="rId76"/>
    <p:sldId id="643" r:id="rId77"/>
    <p:sldId id="644" r:id="rId78"/>
    <p:sldId id="645" r:id="rId79"/>
    <p:sldId id="646" r:id="rId80"/>
    <p:sldId id="647" r:id="rId81"/>
    <p:sldId id="648" r:id="rId82"/>
    <p:sldId id="649" r:id="rId83"/>
    <p:sldId id="650" r:id="rId84"/>
    <p:sldId id="651" r:id="rId85"/>
    <p:sldId id="652" r:id="rId86"/>
    <p:sldId id="653" r:id="rId87"/>
    <p:sldId id="654" r:id="rId88"/>
    <p:sldId id="655" r:id="rId89"/>
    <p:sldId id="656" r:id="rId90"/>
    <p:sldId id="657" r:id="rId91"/>
    <p:sldId id="658" r:id="rId92"/>
    <p:sldId id="659" r:id="rId93"/>
    <p:sldId id="660" r:id="rId94"/>
    <p:sldId id="661" r:id="rId95"/>
  </p:sldIdLst>
  <p:sldSz cx="9144000" cy="6858000" type="screen4x3"/>
  <p:notesSz cx="6858000" cy="9144000"/>
  <p:embeddedFontLst>
    <p:embeddedFont>
      <p:font typeface="黑体" panose="02010609060101010101" pitchFamily="49" charset="-122"/>
      <p:regular r:id="rId98"/>
    </p:embeddedFont>
    <p:embeddedFont>
      <p:font typeface="楷体_GB2312" panose="02010600030101010101" charset="-122"/>
      <p:regular r:id="rId99"/>
    </p:embeddedFont>
    <p:embeddedFont>
      <p:font typeface="华文中宋" panose="02010600040101010101" pitchFamily="2" charset="-122"/>
      <p:regular r:id="rId100"/>
    </p:embeddedFont>
    <p:embeddedFont>
      <p:font typeface="幼圆" panose="02010509060101010101" pitchFamily="49" charset="-122"/>
      <p:regular r:id="rId101"/>
    </p:embeddedFont>
    <p:embeddedFont>
      <p:font typeface="Tahoma" panose="020B0604030504040204" pitchFamily="34" charset="0"/>
      <p:regular r:id="rId102"/>
      <p:bold r:id="rId103"/>
    </p:embeddedFont>
    <p:embeddedFont>
      <p:font typeface="隶书" panose="02010509060101010101" pitchFamily="49" charset="-122"/>
      <p:regular r:id="rId104"/>
    </p:embeddedFont>
  </p:embeddedFontLst>
  <p:defaultTextStyle>
    <a:defPPr>
      <a:defRPr lang="zh-CN"/>
    </a:defPPr>
    <a:lvl1pPr algn="l" rtl="0" fontAlgn="base">
      <a:spcBef>
        <a:spcPct val="30000"/>
      </a:spcBef>
      <a:spcAft>
        <a:spcPct val="0"/>
      </a:spcAft>
      <a:defRPr kumimoji="1" sz="2400" kern="1200">
        <a:solidFill>
          <a:srgbClr val="00FFCC"/>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kumimoji="1" sz="2400" kern="1200">
        <a:solidFill>
          <a:srgbClr val="00FFCC"/>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kumimoji="1" sz="2400" kern="1200">
        <a:solidFill>
          <a:srgbClr val="00FFCC"/>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kumimoji="1" sz="2400" kern="1200">
        <a:solidFill>
          <a:srgbClr val="00FFCC"/>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kumimoji="1" sz="2400" kern="1200">
        <a:solidFill>
          <a:srgbClr val="00FFCC"/>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rgbClr val="00FFCC"/>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rgbClr val="00FFCC"/>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rgbClr val="00FFCC"/>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rgbClr val="00FFCC"/>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1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9966FF"/>
    <a:srgbClr val="00CCFF"/>
    <a:srgbClr val="990099"/>
    <a:srgbClr val="33CC33"/>
    <a:srgbClr val="FF66FF"/>
    <a:srgbClr val="FFFF66"/>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58" autoAdjust="0"/>
    <p:restoredTop sz="94630" autoAdjust="0"/>
  </p:normalViewPr>
  <p:slideViewPr>
    <p:cSldViewPr>
      <p:cViewPr varScale="1">
        <p:scale>
          <a:sx n="65" d="100"/>
          <a:sy n="65" d="100"/>
        </p:scale>
        <p:origin x="1236" y="72"/>
      </p:cViewPr>
      <p:guideLst>
        <p:guide orient="horz" pos="2160"/>
        <p:guide pos="2811"/>
      </p:guideLst>
    </p:cSldViewPr>
  </p:slideViewPr>
  <p:notesTextViewPr>
    <p:cViewPr>
      <p:scale>
        <a:sx n="100" d="100"/>
        <a:sy n="100" d="100"/>
      </p:scale>
      <p:origin x="0" y="0"/>
    </p:cViewPr>
  </p:notesTextViewPr>
  <p:sorterViewPr>
    <p:cViewPr>
      <p:scale>
        <a:sx n="66" d="100"/>
        <a:sy n="66" d="100"/>
      </p:scale>
      <p:origin x="0" y="6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slide" Target="slides/slide74.xml"/><Relationship Id="rId16" Type="http://schemas.openxmlformats.org/officeDocument/2006/relationships/slide" Target="slides/slide1.xml"/><Relationship Id="rId107" Type="http://schemas.openxmlformats.org/officeDocument/2006/relationships/theme" Target="theme/theme1.xml"/><Relationship Id="rId11" Type="http://schemas.openxmlformats.org/officeDocument/2006/relationships/slideMaster" Target="slideMasters/slideMaster11.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font" Target="fonts/font5.fntdata"/><Relationship Id="rId5" Type="http://schemas.openxmlformats.org/officeDocument/2006/relationships/slideMaster" Target="slideMasters/slideMaster5.xml"/><Relationship Id="rId90" Type="http://schemas.openxmlformats.org/officeDocument/2006/relationships/slide" Target="slides/slide75.xml"/><Relationship Id="rId95" Type="http://schemas.openxmlformats.org/officeDocument/2006/relationships/slide" Target="slides/slide80.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80" Type="http://schemas.openxmlformats.org/officeDocument/2006/relationships/slide" Target="slides/slide65.xml"/><Relationship Id="rId85" Type="http://schemas.openxmlformats.org/officeDocument/2006/relationships/slide" Target="slides/slide70.xml"/><Relationship Id="rId12" Type="http://schemas.openxmlformats.org/officeDocument/2006/relationships/slideMaster" Target="slideMasters/slideMaster12.xml"/><Relationship Id="rId17" Type="http://schemas.openxmlformats.org/officeDocument/2006/relationships/slide" Target="slides/slide2.xml"/><Relationship Id="rId33" Type="http://schemas.openxmlformats.org/officeDocument/2006/relationships/slide" Target="slides/slide18.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font" Target="fonts/font6.fntdata"/><Relationship Id="rId108" Type="http://schemas.openxmlformats.org/officeDocument/2006/relationships/tableStyles" Target="tableStyles.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slide" Target="slides/slide60.xml"/><Relationship Id="rId83" Type="http://schemas.openxmlformats.org/officeDocument/2006/relationships/slide" Target="slides/slide68.xml"/><Relationship Id="rId88" Type="http://schemas.openxmlformats.org/officeDocument/2006/relationships/slide" Target="slides/slide73.xml"/><Relationship Id="rId91" Type="http://schemas.openxmlformats.org/officeDocument/2006/relationships/slide" Target="slides/slide76.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6" Type="http://schemas.openxmlformats.org/officeDocument/2006/relationships/viewProps" Target="viewProps.xml"/><Relationship Id="rId10" Type="http://schemas.openxmlformats.org/officeDocument/2006/relationships/slideMaster" Target="slideMasters/slideMaster10.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openxmlformats.org/officeDocument/2006/relationships/slide" Target="slides/slide79.xml"/><Relationship Id="rId99" Type="http://schemas.openxmlformats.org/officeDocument/2006/relationships/font" Target="fonts/font2.fntdata"/><Relationship Id="rId101" Type="http://schemas.openxmlformats.org/officeDocument/2006/relationships/font" Target="fonts/font4.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3.xml"/><Relationship Id="rId39" Type="http://schemas.openxmlformats.org/officeDocument/2006/relationships/slide" Target="slides/slide24.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handoutMaster" Target="handoutMasters/handoutMaster1.xml"/><Relationship Id="rId104" Type="http://schemas.openxmlformats.org/officeDocument/2006/relationships/font" Target="fonts/font7.fntdata"/><Relationship Id="rId7" Type="http://schemas.openxmlformats.org/officeDocument/2006/relationships/slideMaster" Target="slideMasters/slideMaster7.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slideMaster" Target="slideMasters/slideMaster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4.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font" Target="fonts/font3.fntdata"/><Relationship Id="rId105"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font" Target="fonts/font1.fntdata"/><Relationship Id="rId3" Type="http://schemas.openxmlformats.org/officeDocument/2006/relationships/slideMaster" Target="slideMasters/slideMaster3.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17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spcBef>
                <a:spcPct val="0"/>
              </a:spcBef>
              <a:defRPr sz="1200" smtClean="0">
                <a:solidFill>
                  <a:schemeClr val="tx1"/>
                </a:solidFill>
              </a:defRPr>
            </a:lvl1pPr>
          </a:lstStyle>
          <a:p>
            <a:pPr>
              <a:defRPr/>
            </a:pPr>
            <a:endParaRPr lang="zh-CN"/>
          </a:p>
        </p:txBody>
      </p:sp>
      <p:sp>
        <p:nvSpPr>
          <p:cNvPr id="161795"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spcBef>
                <a:spcPct val="0"/>
              </a:spcBef>
              <a:defRPr sz="1200" noProof="1" smtClean="0">
                <a:solidFill>
                  <a:schemeClr val="tx1"/>
                </a:solidFill>
              </a:defRPr>
            </a:lvl1pPr>
          </a:lstStyle>
          <a:p>
            <a:pPr>
              <a:defRPr/>
            </a:pPr>
            <a:endParaRPr lang="zh-CN" altLang="zh-CN"/>
          </a:p>
        </p:txBody>
      </p:sp>
      <p:sp>
        <p:nvSpPr>
          <p:cNvPr id="161796"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spcBef>
                <a:spcPct val="0"/>
              </a:spcBef>
              <a:defRPr sz="1200" noProof="1" smtClean="0">
                <a:solidFill>
                  <a:schemeClr val="tx1"/>
                </a:solidFill>
              </a:defRPr>
            </a:lvl1pPr>
          </a:lstStyle>
          <a:p>
            <a:pPr>
              <a:defRPr/>
            </a:pPr>
            <a:endParaRPr lang="zh-CN" altLang="zh-CN"/>
          </a:p>
        </p:txBody>
      </p:sp>
      <p:sp>
        <p:nvSpPr>
          <p:cNvPr id="161797"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spcBef>
                <a:spcPct val="0"/>
              </a:spcBef>
              <a:defRPr sz="1200" noProof="1" smtClean="0">
                <a:solidFill>
                  <a:schemeClr val="tx1"/>
                </a:solidFill>
              </a:defRPr>
            </a:lvl1pPr>
          </a:lstStyle>
          <a:p>
            <a:pPr>
              <a:defRPr/>
            </a:pPr>
            <a:fld id="{5655ABFB-7BAF-474F-9A3B-ED277870E885}" type="slidenum">
              <a:rPr altLang="zh-CN"/>
              <a:t>‹#›</a:t>
            </a:fld>
            <a:endParaRPr lang="zh-CN"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281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spcBef>
                <a:spcPct val="0"/>
              </a:spcBef>
              <a:defRPr sz="1200" smtClean="0">
                <a:solidFill>
                  <a:schemeClr val="tx1"/>
                </a:solidFill>
              </a:defRPr>
            </a:lvl1pPr>
          </a:lstStyle>
          <a:p>
            <a:pPr>
              <a:defRPr/>
            </a:pPr>
            <a:endParaRPr lang="zh-CN"/>
          </a:p>
        </p:txBody>
      </p:sp>
      <p:sp>
        <p:nvSpPr>
          <p:cNvPr id="16281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spcBef>
                <a:spcPct val="0"/>
              </a:spcBef>
              <a:defRPr sz="1200" noProof="1" smtClean="0">
                <a:solidFill>
                  <a:schemeClr val="tx1"/>
                </a:solidFill>
              </a:defRPr>
            </a:lvl1pPr>
          </a:lstStyle>
          <a:p>
            <a:pPr>
              <a:defRPr/>
            </a:pPr>
            <a:endParaRPr lang="zh-CN" altLang="zh-CN"/>
          </a:p>
        </p:txBody>
      </p:sp>
      <p:sp>
        <p:nvSpPr>
          <p:cNvPr id="931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2821"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noProof="0" smtClean="0"/>
              <a:t>单击此处编辑母版文本样式</a:t>
            </a:r>
          </a:p>
          <a:p>
            <a:pPr lvl="1"/>
            <a:r>
              <a:rPr lang="zh-CN" noProof="0" smtClean="0"/>
              <a:t>第二级</a:t>
            </a:r>
          </a:p>
          <a:p>
            <a:pPr lvl="2"/>
            <a:r>
              <a:rPr lang="zh-CN" noProof="0" smtClean="0"/>
              <a:t>第三级</a:t>
            </a:r>
          </a:p>
          <a:p>
            <a:pPr lvl="3"/>
            <a:r>
              <a:rPr lang="zh-CN" noProof="0" smtClean="0"/>
              <a:t>第四级</a:t>
            </a:r>
          </a:p>
          <a:p>
            <a:pPr lvl="4"/>
            <a:r>
              <a:rPr lang="zh-CN" noProof="0" smtClean="0"/>
              <a:t>第五级</a:t>
            </a:r>
          </a:p>
        </p:txBody>
      </p:sp>
      <p:sp>
        <p:nvSpPr>
          <p:cNvPr id="16282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spcBef>
                <a:spcPct val="0"/>
              </a:spcBef>
              <a:defRPr sz="1200" noProof="1" smtClean="0">
                <a:solidFill>
                  <a:schemeClr val="tx1"/>
                </a:solidFill>
              </a:defRPr>
            </a:lvl1pPr>
          </a:lstStyle>
          <a:p>
            <a:pPr>
              <a:defRPr/>
            </a:pPr>
            <a:endParaRPr lang="zh-CN" altLang="zh-CN"/>
          </a:p>
        </p:txBody>
      </p:sp>
      <p:sp>
        <p:nvSpPr>
          <p:cNvPr id="16282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a:spcBef>
                <a:spcPct val="0"/>
              </a:spcBef>
              <a:defRPr sz="1200" noProof="1" smtClean="0">
                <a:solidFill>
                  <a:schemeClr val="tx1"/>
                </a:solidFill>
              </a:defRPr>
            </a:lvl1pPr>
          </a:lstStyle>
          <a:p>
            <a:pPr>
              <a:defRPr/>
            </a:pPr>
            <a:fld id="{CCA43471-9777-4A88-802C-FC6335CB54FB}" type="slidenum">
              <a:rPr altLang="zh-CN"/>
              <a:t>‹#›</a:t>
            </a:fld>
            <a:endParaRPr lang="zh-CN"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lvl1pPr eaLnBrk="0" hangingPunct="0">
              <a:defRPr kumimoji="1" sz="2400">
                <a:solidFill>
                  <a:srgbClr val="00FFCC"/>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00FFCC"/>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00FFCC"/>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00FFCC"/>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00FFCC"/>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2400">
                <a:solidFill>
                  <a:srgbClr val="00FFCC"/>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2400">
                <a:solidFill>
                  <a:srgbClr val="00FFCC"/>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2400">
                <a:solidFill>
                  <a:srgbClr val="00FFCC"/>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2400">
                <a:solidFill>
                  <a:srgbClr val="00FFCC"/>
                </a:solidFill>
                <a:latin typeface="Times New Roman" panose="02020603050405020304" pitchFamily="18" charset="0"/>
                <a:ea typeface="宋体" panose="02010600030101010101" pitchFamily="2" charset="-122"/>
              </a:defRPr>
            </a:lvl9pPr>
          </a:lstStyle>
          <a:p>
            <a:pPr eaLnBrk="1" hangingPunct="1"/>
            <a:fld id="{BBCA898E-0085-4039-B440-9125D2D7AFA7}" type="slidenum">
              <a:rPr altLang="zh-CN" sz="1200">
                <a:solidFill>
                  <a:schemeClr val="tx1"/>
                </a:solidFill>
              </a:rPr>
              <a:t>1</a:t>
            </a:fld>
            <a:endParaRPr lang="zh-CN" altLang="zh-CN" sz="1200">
              <a:solidFill>
                <a:schemeClr val="tx1"/>
              </a:solidFill>
            </a:endParaRPr>
          </a:p>
        </p:txBody>
      </p:sp>
      <p:sp>
        <p:nvSpPr>
          <p:cNvPr id="94211"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400">
                <a:solidFill>
                  <a:srgbClr val="00FFCC"/>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00FFCC"/>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00FFCC"/>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00FFCC"/>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00FFCC"/>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2400">
                <a:solidFill>
                  <a:srgbClr val="00FFCC"/>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2400">
                <a:solidFill>
                  <a:srgbClr val="00FFCC"/>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2400">
                <a:solidFill>
                  <a:srgbClr val="00FFCC"/>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2400">
                <a:solidFill>
                  <a:srgbClr val="00FFCC"/>
                </a:solidFill>
                <a:latin typeface="Times New Roman" panose="02020603050405020304" pitchFamily="18" charset="0"/>
                <a:ea typeface="宋体" panose="02010600030101010101" pitchFamily="2" charset="-122"/>
              </a:defRPr>
            </a:lvl9pPr>
          </a:lstStyle>
          <a:p>
            <a:pPr algn="r" eaLnBrk="1" hangingPunct="1">
              <a:spcBef>
                <a:spcPct val="0"/>
              </a:spcBef>
            </a:pPr>
            <a:fld id="{9AA484C1-F911-428A-8E6A-6A2B48A16FEB}" type="slidenum">
              <a:rPr altLang="zh-CN" sz="1200" noProof="1">
                <a:solidFill>
                  <a:schemeClr val="tx1"/>
                </a:solidFill>
              </a:rPr>
              <a:t>1</a:t>
            </a:fld>
            <a:endParaRPr lang="zh-CN" altLang="zh-CN" sz="1200" noProof="1">
              <a:solidFill>
                <a:schemeClr val="tx1"/>
              </a:solidFill>
            </a:endParaRPr>
          </a:p>
        </p:txBody>
      </p:sp>
      <p:sp>
        <p:nvSpPr>
          <p:cNvPr id="94212" name="Rectangle 2"/>
          <p:cNvSpPr>
            <a:spLocks noGrp="1" noRot="1" noChangeAspect="1" noChangeArrowheads="1" noTextEdit="1"/>
          </p:cNvSpPr>
          <p:nvPr>
            <p:ph type="sldImg"/>
          </p:nvPr>
        </p:nvSpPr>
        <p:spPr/>
      </p:sp>
      <p:sp>
        <p:nvSpPr>
          <p:cNvPr id="94213" name="Rectangle 3"/>
          <p:cNvSpPr>
            <a:spLocks noGrp="1" noChangeArrowheads="1"/>
          </p:cNvSpPr>
          <p:nvPr>
            <p:ph type="body" idx="1"/>
          </p:nvPr>
        </p:nvSpPr>
        <p:spPr>
          <a:noFill/>
        </p:spPr>
        <p:txBody>
          <a:bodyPr/>
          <a:lstStyle/>
          <a:p>
            <a:pPr eaLnBrk="1" hangingPunct="1"/>
            <a:endParaRPr lang="zh-CN" altLang="zh-CN" noProof="1"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2B1F0C22-2D0E-4761-B818-293EB26FCC2D}" type="slidenum">
              <a:rPr altLang="zh-CN" sz="1200" b="0">
                <a:solidFill>
                  <a:prstClr val="black"/>
                </a:solidFill>
                <a:ea typeface="宋体" panose="02010600030101010101" pitchFamily="2" charset="-122"/>
              </a:rPr>
              <a:t>11</a:t>
            </a:fld>
            <a:endParaRPr lang="zh-CN" altLang="zh-CN" sz="1200" b="0">
              <a:solidFill>
                <a:prstClr val="black"/>
              </a:solidFill>
              <a:ea typeface="宋体" panose="02010600030101010101" pitchFamily="2" charset="-122"/>
            </a:endParaRPr>
          </a:p>
        </p:txBody>
      </p:sp>
      <p:sp>
        <p:nvSpPr>
          <p:cNvPr id="125955" name="Rectangle 2"/>
          <p:cNvSpPr>
            <a:spLocks noGrp="1" noRot="1" noChangeAspect="1" noChangeArrowheads="1" noTextEdit="1"/>
          </p:cNvSpPr>
          <p:nvPr>
            <p:ph type="sldImg"/>
          </p:nvPr>
        </p:nvSpPr>
        <p:spPr/>
      </p:sp>
      <p:sp>
        <p:nvSpPr>
          <p:cNvPr id="125956"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1A4AF0DF-F01C-4A57-AB6B-3F5FBF7ECEB6}" type="slidenum">
              <a:rPr altLang="zh-CN" sz="1200" b="0">
                <a:solidFill>
                  <a:prstClr val="black"/>
                </a:solidFill>
                <a:ea typeface="宋体" panose="02010600030101010101" pitchFamily="2" charset="-122"/>
              </a:rPr>
              <a:t>12</a:t>
            </a:fld>
            <a:endParaRPr lang="zh-CN" altLang="zh-CN" sz="1200" b="0">
              <a:solidFill>
                <a:prstClr val="black"/>
              </a:solidFill>
              <a:ea typeface="宋体" panose="02010600030101010101" pitchFamily="2" charset="-122"/>
            </a:endParaRPr>
          </a:p>
        </p:txBody>
      </p:sp>
      <p:sp>
        <p:nvSpPr>
          <p:cNvPr id="126979" name="Rectangle 2"/>
          <p:cNvSpPr>
            <a:spLocks noGrp="1" noRot="1" noChangeAspect="1" noChangeArrowheads="1" noTextEdit="1"/>
          </p:cNvSpPr>
          <p:nvPr>
            <p:ph type="sldImg"/>
          </p:nvPr>
        </p:nvSpPr>
        <p:spPr/>
      </p:sp>
      <p:sp>
        <p:nvSpPr>
          <p:cNvPr id="126980"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FB4BDDA6-4686-44E6-9A27-D3B404AAF425}" type="slidenum">
              <a:rPr altLang="zh-CN" sz="1200" b="0">
                <a:solidFill>
                  <a:prstClr val="black"/>
                </a:solidFill>
                <a:ea typeface="宋体" panose="02010600030101010101" pitchFamily="2" charset="-122"/>
              </a:rPr>
              <a:t>13</a:t>
            </a:fld>
            <a:endParaRPr lang="zh-CN" altLang="zh-CN" sz="1200" b="0">
              <a:solidFill>
                <a:prstClr val="black"/>
              </a:solidFill>
              <a:ea typeface="宋体" panose="02010600030101010101" pitchFamily="2" charset="-122"/>
            </a:endParaRPr>
          </a:p>
        </p:txBody>
      </p:sp>
      <p:sp>
        <p:nvSpPr>
          <p:cNvPr id="131075" name="Rectangle 2"/>
          <p:cNvSpPr>
            <a:spLocks noGrp="1" noRot="1" noChangeAspect="1" noChangeArrowheads="1" noTextEdit="1"/>
          </p:cNvSpPr>
          <p:nvPr>
            <p:ph type="sldImg"/>
          </p:nvPr>
        </p:nvSpPr>
        <p:spPr/>
      </p:sp>
      <p:sp>
        <p:nvSpPr>
          <p:cNvPr id="131076"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159B201F-AC41-48DE-B08A-14B239951A9E}" type="slidenum">
              <a:rPr altLang="zh-CN" sz="1200" b="0">
                <a:solidFill>
                  <a:prstClr val="black"/>
                </a:solidFill>
                <a:ea typeface="宋体" panose="02010600030101010101" pitchFamily="2" charset="-122"/>
              </a:rPr>
              <a:t>14</a:t>
            </a:fld>
            <a:endParaRPr lang="zh-CN" altLang="zh-CN" sz="1200" b="0">
              <a:solidFill>
                <a:prstClr val="black"/>
              </a:solidFill>
              <a:ea typeface="宋体" panose="02010600030101010101" pitchFamily="2" charset="-122"/>
            </a:endParaRPr>
          </a:p>
        </p:txBody>
      </p:sp>
      <p:sp>
        <p:nvSpPr>
          <p:cNvPr id="132099" name="Rectangle 2"/>
          <p:cNvSpPr>
            <a:spLocks noGrp="1" noRot="1" noChangeAspect="1" noChangeArrowheads="1" noTextEdit="1"/>
          </p:cNvSpPr>
          <p:nvPr>
            <p:ph type="sldImg"/>
          </p:nvPr>
        </p:nvSpPr>
        <p:spPr/>
      </p:sp>
      <p:sp>
        <p:nvSpPr>
          <p:cNvPr id="132100"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902BBFCD-C93E-4472-A4E7-F7E973BA7C90}" type="slidenum">
              <a:rPr altLang="zh-CN" sz="1200" b="0">
                <a:solidFill>
                  <a:prstClr val="black"/>
                </a:solidFill>
                <a:ea typeface="宋体" panose="02010600030101010101" pitchFamily="2" charset="-122"/>
              </a:rPr>
              <a:t>15</a:t>
            </a:fld>
            <a:endParaRPr lang="zh-CN" altLang="zh-CN" sz="1200" b="0">
              <a:solidFill>
                <a:prstClr val="black"/>
              </a:solidFill>
              <a:ea typeface="宋体" panose="02010600030101010101" pitchFamily="2" charset="-122"/>
            </a:endParaRPr>
          </a:p>
        </p:txBody>
      </p:sp>
      <p:sp>
        <p:nvSpPr>
          <p:cNvPr id="133123" name="Rectangle 2"/>
          <p:cNvSpPr>
            <a:spLocks noGrp="1" noRot="1" noChangeAspect="1" noChangeArrowheads="1" noTextEdit="1"/>
          </p:cNvSpPr>
          <p:nvPr>
            <p:ph type="sldImg"/>
          </p:nvPr>
        </p:nvSpPr>
        <p:spPr/>
      </p:sp>
      <p:sp>
        <p:nvSpPr>
          <p:cNvPr id="133124"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902BBFCD-C93E-4472-A4E7-F7E973BA7C90}" type="slidenum">
              <a:rPr altLang="zh-CN" sz="1200" b="0">
                <a:solidFill>
                  <a:prstClr val="black"/>
                </a:solidFill>
                <a:ea typeface="宋体" panose="02010600030101010101" pitchFamily="2" charset="-122"/>
              </a:rPr>
              <a:t>16</a:t>
            </a:fld>
            <a:endParaRPr lang="zh-CN" altLang="zh-CN" sz="1200" b="0">
              <a:solidFill>
                <a:prstClr val="black"/>
              </a:solidFill>
              <a:ea typeface="宋体" panose="02010600030101010101" pitchFamily="2" charset="-122"/>
            </a:endParaRPr>
          </a:p>
        </p:txBody>
      </p:sp>
      <p:sp>
        <p:nvSpPr>
          <p:cNvPr id="133123" name="Rectangle 2"/>
          <p:cNvSpPr>
            <a:spLocks noGrp="1" noRot="1" noChangeAspect="1" noChangeArrowheads="1" noTextEdit="1"/>
          </p:cNvSpPr>
          <p:nvPr>
            <p:ph type="sldImg"/>
          </p:nvPr>
        </p:nvSpPr>
        <p:spPr/>
      </p:sp>
      <p:sp>
        <p:nvSpPr>
          <p:cNvPr id="133124"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62B79F8A-FB63-4665-BB89-C840B15621E8}" type="slidenum">
              <a:rPr altLang="zh-CN" sz="1200" b="0">
                <a:solidFill>
                  <a:prstClr val="black"/>
                </a:solidFill>
                <a:ea typeface="宋体" panose="02010600030101010101" pitchFamily="2" charset="-122"/>
              </a:rPr>
              <a:t>17</a:t>
            </a:fld>
            <a:endParaRPr lang="zh-CN" altLang="zh-CN" sz="1200" b="0">
              <a:solidFill>
                <a:prstClr val="black"/>
              </a:solidFill>
              <a:ea typeface="宋体" panose="02010600030101010101" pitchFamily="2" charset="-122"/>
            </a:endParaRPr>
          </a:p>
        </p:txBody>
      </p:sp>
      <p:sp>
        <p:nvSpPr>
          <p:cNvPr id="134147" name="Rectangle 2"/>
          <p:cNvSpPr>
            <a:spLocks noGrp="1" noRot="1" noChangeAspect="1" noChangeArrowheads="1" noTextEdit="1"/>
          </p:cNvSpPr>
          <p:nvPr>
            <p:ph type="sldImg"/>
          </p:nvPr>
        </p:nvSpPr>
        <p:spPr/>
      </p:sp>
      <p:sp>
        <p:nvSpPr>
          <p:cNvPr id="134148"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6F0E3BF6-97DB-4CD6-8E9D-4DD6A573D132}" type="slidenum">
              <a:rPr altLang="zh-CN" sz="1200" b="0">
                <a:solidFill>
                  <a:prstClr val="black"/>
                </a:solidFill>
                <a:ea typeface="宋体" panose="02010600030101010101" pitchFamily="2" charset="-122"/>
              </a:rPr>
              <a:t>18</a:t>
            </a:fld>
            <a:endParaRPr lang="zh-CN" altLang="zh-CN" sz="1200" b="0">
              <a:solidFill>
                <a:prstClr val="black"/>
              </a:solidFill>
              <a:ea typeface="宋体" panose="02010600030101010101" pitchFamily="2" charset="-122"/>
            </a:endParaRPr>
          </a:p>
        </p:txBody>
      </p:sp>
      <p:sp>
        <p:nvSpPr>
          <p:cNvPr id="135171" name="Rectangle 2"/>
          <p:cNvSpPr>
            <a:spLocks noGrp="1" noRot="1" noChangeAspect="1" noChangeArrowheads="1" noTextEdit="1"/>
          </p:cNvSpPr>
          <p:nvPr>
            <p:ph type="sldImg"/>
          </p:nvPr>
        </p:nvSpPr>
        <p:spPr/>
      </p:sp>
      <p:sp>
        <p:nvSpPr>
          <p:cNvPr id="135172"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2EB4A9AF-4AD2-425B-A367-EFED2C0FB32F}" type="slidenum">
              <a:rPr altLang="zh-CN" sz="1200" b="0">
                <a:solidFill>
                  <a:prstClr val="black"/>
                </a:solidFill>
                <a:ea typeface="宋体" panose="02010600030101010101" pitchFamily="2" charset="-122"/>
              </a:rPr>
              <a:t>19</a:t>
            </a:fld>
            <a:endParaRPr lang="zh-CN" altLang="zh-CN" sz="1200" b="0">
              <a:solidFill>
                <a:prstClr val="black"/>
              </a:solidFill>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404496D8-C8D5-4E8F-836F-38BD4874481D}" type="slidenum">
              <a:rPr altLang="zh-CN" sz="1200" b="0">
                <a:solidFill>
                  <a:prstClr val="black"/>
                </a:solidFill>
                <a:ea typeface="宋体" panose="02010600030101010101" pitchFamily="2" charset="-122"/>
              </a:rPr>
              <a:t>20</a:t>
            </a:fld>
            <a:endParaRPr lang="zh-CN" altLang="zh-CN" sz="1200" b="0">
              <a:solidFill>
                <a:prstClr val="black"/>
              </a:solidFill>
              <a:ea typeface="宋体" panose="02010600030101010101" pitchFamily="2" charset="-122"/>
            </a:endParaRPr>
          </a:p>
        </p:txBody>
      </p:sp>
      <p:sp>
        <p:nvSpPr>
          <p:cNvPr id="138243" name="Rectangle 2"/>
          <p:cNvSpPr>
            <a:spLocks noGrp="1" noRot="1" noChangeAspect="1" noChangeArrowheads="1" noTextEdit="1"/>
          </p:cNvSpPr>
          <p:nvPr>
            <p:ph type="sldImg"/>
          </p:nvPr>
        </p:nvSpPr>
        <p:spPr/>
      </p:sp>
      <p:sp>
        <p:nvSpPr>
          <p:cNvPr id="138244"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B437C45B-C50A-412E-B6F2-FE5F3617D503}" type="slidenum">
              <a:rPr altLang="zh-CN" sz="1200" b="0">
                <a:solidFill>
                  <a:prstClr val="black"/>
                </a:solidFill>
                <a:ea typeface="宋体" panose="02010600030101010101" pitchFamily="2" charset="-122"/>
              </a:rPr>
              <a:t>3</a:t>
            </a:fld>
            <a:endParaRPr lang="zh-CN" altLang="zh-CN" sz="1200" b="0">
              <a:solidFill>
                <a:prstClr val="black"/>
              </a:solidFill>
              <a:ea typeface="宋体" panose="02010600030101010101" pitchFamily="2" charset="-122"/>
            </a:endParaRPr>
          </a:p>
        </p:txBody>
      </p:sp>
      <p:sp>
        <p:nvSpPr>
          <p:cNvPr id="113667" name="Rectangle 2"/>
          <p:cNvSpPr>
            <a:spLocks noGrp="1" noRot="1" noChangeAspect="1" noChangeArrowheads="1" noTextEdit="1"/>
          </p:cNvSpPr>
          <p:nvPr>
            <p:ph type="sldImg"/>
          </p:nvPr>
        </p:nvSpPr>
        <p:spPr/>
      </p:sp>
      <p:sp>
        <p:nvSpPr>
          <p:cNvPr id="113668" name="Rectangle 3"/>
          <p:cNvSpPr>
            <a:spLocks noGrp="1" noChangeArrowheads="1"/>
          </p:cNvSpPr>
          <p:nvPr>
            <p:ph type="body" idx="1"/>
          </p:nvPr>
        </p:nvSpPr>
        <p:spPr>
          <a:xfrm>
            <a:off x="914400" y="4343400"/>
            <a:ext cx="5029200" cy="4114800"/>
          </a:xfrm>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8BEC9868-39D7-4592-B9B1-47A10B6DEF29}" type="slidenum">
              <a:rPr altLang="zh-CN" sz="1200" b="0">
                <a:solidFill>
                  <a:prstClr val="black"/>
                </a:solidFill>
                <a:ea typeface="宋体" panose="02010600030101010101" pitchFamily="2" charset="-122"/>
              </a:rPr>
              <a:t>21</a:t>
            </a:fld>
            <a:endParaRPr lang="zh-CN" altLang="zh-CN" sz="1200" b="0">
              <a:solidFill>
                <a:prstClr val="black"/>
              </a:solidFill>
              <a:ea typeface="宋体" panose="02010600030101010101" pitchFamily="2" charset="-122"/>
            </a:endParaRPr>
          </a:p>
        </p:txBody>
      </p:sp>
      <p:sp>
        <p:nvSpPr>
          <p:cNvPr id="139267" name="Rectangle 2"/>
          <p:cNvSpPr>
            <a:spLocks noGrp="1" noRot="1" noChangeAspect="1" noChangeArrowheads="1" noTextEdit="1"/>
          </p:cNvSpPr>
          <p:nvPr>
            <p:ph type="sldImg"/>
          </p:nvPr>
        </p:nvSpPr>
        <p:spPr/>
      </p:sp>
      <p:sp>
        <p:nvSpPr>
          <p:cNvPr id="139268"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F3A5885C-1BF1-40C9-86C7-1D9D574F0526}" type="slidenum">
              <a:rPr altLang="zh-CN" sz="1200" b="0">
                <a:solidFill>
                  <a:prstClr val="black"/>
                </a:solidFill>
                <a:ea typeface="宋体" panose="02010600030101010101" pitchFamily="2" charset="-122"/>
              </a:rPr>
              <a:t>22</a:t>
            </a:fld>
            <a:endParaRPr lang="zh-CN" altLang="zh-CN" sz="1200" b="0">
              <a:solidFill>
                <a:prstClr val="black"/>
              </a:solidFill>
              <a:ea typeface="宋体" panose="02010600030101010101" pitchFamily="2" charset="-122"/>
            </a:endParaRPr>
          </a:p>
        </p:txBody>
      </p:sp>
      <p:sp>
        <p:nvSpPr>
          <p:cNvPr id="140291" name="Rectangle 2"/>
          <p:cNvSpPr>
            <a:spLocks noGrp="1" noRot="1" noChangeAspect="1" noChangeArrowheads="1" noTextEdit="1"/>
          </p:cNvSpPr>
          <p:nvPr>
            <p:ph type="sldImg"/>
          </p:nvPr>
        </p:nvSpPr>
        <p:spPr/>
      </p:sp>
      <p:sp>
        <p:nvSpPr>
          <p:cNvPr id="140292"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2686D1EE-7443-4B09-A1C0-23087E91FB68}" type="slidenum">
              <a:rPr altLang="zh-CN" sz="1200" b="0">
                <a:solidFill>
                  <a:prstClr val="black"/>
                </a:solidFill>
                <a:ea typeface="宋体" panose="02010600030101010101" pitchFamily="2" charset="-122"/>
              </a:rPr>
              <a:t>23</a:t>
            </a:fld>
            <a:endParaRPr lang="zh-CN" altLang="zh-CN" sz="1200" b="0">
              <a:solidFill>
                <a:prstClr val="black"/>
              </a:solidFill>
              <a:ea typeface="宋体" panose="02010600030101010101" pitchFamily="2" charset="-122"/>
            </a:endParaRPr>
          </a:p>
        </p:txBody>
      </p:sp>
      <p:sp>
        <p:nvSpPr>
          <p:cNvPr id="141315" name="Rectangle 2"/>
          <p:cNvSpPr>
            <a:spLocks noGrp="1" noRot="1" noChangeAspect="1" noChangeArrowheads="1" noTextEdit="1"/>
          </p:cNvSpPr>
          <p:nvPr>
            <p:ph type="sldImg"/>
          </p:nvPr>
        </p:nvSpPr>
        <p:spPr/>
      </p:sp>
      <p:sp>
        <p:nvSpPr>
          <p:cNvPr id="141316"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E8BD0EDF-00E6-44BC-A5B4-09B28F6C7501}" type="slidenum">
              <a:rPr altLang="zh-CN" sz="1200" b="0">
                <a:solidFill>
                  <a:prstClr val="black"/>
                </a:solidFill>
                <a:ea typeface="宋体" panose="02010600030101010101" pitchFamily="2" charset="-122"/>
              </a:rPr>
              <a:t>24</a:t>
            </a:fld>
            <a:endParaRPr lang="zh-CN" altLang="zh-CN" sz="1200" b="0">
              <a:solidFill>
                <a:prstClr val="black"/>
              </a:solidFill>
              <a:ea typeface="宋体" panose="02010600030101010101" pitchFamily="2" charset="-122"/>
            </a:endParaRPr>
          </a:p>
        </p:txBody>
      </p:sp>
      <p:sp>
        <p:nvSpPr>
          <p:cNvPr id="145411" name="Rectangle 2"/>
          <p:cNvSpPr>
            <a:spLocks noGrp="1" noRot="1" noChangeAspect="1" noChangeArrowheads="1" noTextEdit="1"/>
          </p:cNvSpPr>
          <p:nvPr>
            <p:ph type="sldImg"/>
          </p:nvPr>
        </p:nvSpPr>
        <p:spPr/>
      </p:sp>
      <p:sp>
        <p:nvSpPr>
          <p:cNvPr id="145412"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925890CB-65CB-441B-84C7-D0B0ACE9B0CB}" type="slidenum">
              <a:rPr altLang="zh-CN" sz="1200" b="0">
                <a:solidFill>
                  <a:prstClr val="black"/>
                </a:solidFill>
                <a:ea typeface="宋体" panose="02010600030101010101" pitchFamily="2" charset="-122"/>
              </a:rPr>
              <a:t>25</a:t>
            </a:fld>
            <a:endParaRPr lang="zh-CN" altLang="zh-CN" sz="1200" b="0">
              <a:solidFill>
                <a:prstClr val="black"/>
              </a:solidFill>
              <a:ea typeface="宋体" panose="02010600030101010101" pitchFamily="2" charset="-122"/>
            </a:endParaRPr>
          </a:p>
        </p:txBody>
      </p:sp>
      <p:sp>
        <p:nvSpPr>
          <p:cNvPr id="148483" name="Rectangle 2"/>
          <p:cNvSpPr>
            <a:spLocks noGrp="1" noRot="1" noChangeAspect="1" noChangeArrowheads="1" noTextEdit="1"/>
          </p:cNvSpPr>
          <p:nvPr>
            <p:ph type="sldImg"/>
          </p:nvPr>
        </p:nvSpPr>
        <p:spPr/>
      </p:sp>
      <p:sp>
        <p:nvSpPr>
          <p:cNvPr id="148484"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FA3203E9-8ECA-464C-9E56-838596B3DF77}" type="slidenum">
              <a:rPr altLang="zh-CN" sz="1200" b="0">
                <a:solidFill>
                  <a:prstClr val="black"/>
                </a:solidFill>
                <a:ea typeface="宋体" panose="02010600030101010101" pitchFamily="2" charset="-122"/>
              </a:rPr>
              <a:t>26</a:t>
            </a:fld>
            <a:endParaRPr lang="zh-CN" altLang="zh-CN" sz="1200" b="0">
              <a:solidFill>
                <a:prstClr val="black"/>
              </a:solidFill>
              <a:ea typeface="宋体" panose="02010600030101010101" pitchFamily="2" charset="-122"/>
            </a:endParaRPr>
          </a:p>
        </p:txBody>
      </p:sp>
      <p:sp>
        <p:nvSpPr>
          <p:cNvPr id="151555" name="Rectangle 2"/>
          <p:cNvSpPr>
            <a:spLocks noGrp="1" noRot="1" noChangeAspect="1" noChangeArrowheads="1" noTextEdit="1"/>
          </p:cNvSpPr>
          <p:nvPr>
            <p:ph type="sldImg"/>
          </p:nvPr>
        </p:nvSpPr>
        <p:spPr/>
      </p:sp>
      <p:sp>
        <p:nvSpPr>
          <p:cNvPr id="151556"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F833168E-7A84-46DE-9297-A5112A892995}" type="slidenum">
              <a:rPr altLang="zh-CN" sz="1200" b="0">
                <a:solidFill>
                  <a:prstClr val="black"/>
                </a:solidFill>
                <a:ea typeface="宋体" panose="02010600030101010101" pitchFamily="2" charset="-122"/>
              </a:rPr>
              <a:t>27</a:t>
            </a:fld>
            <a:endParaRPr lang="zh-CN" altLang="zh-CN" sz="1200" b="0">
              <a:solidFill>
                <a:prstClr val="black"/>
              </a:solidFill>
              <a:ea typeface="宋体" panose="02010600030101010101" pitchFamily="2" charset="-122"/>
            </a:endParaRPr>
          </a:p>
        </p:txBody>
      </p:sp>
      <p:sp>
        <p:nvSpPr>
          <p:cNvPr id="153603" name="Rectangle 2"/>
          <p:cNvSpPr>
            <a:spLocks noGrp="1" noRot="1" noChangeAspect="1" noChangeArrowheads="1" noTextEdit="1"/>
          </p:cNvSpPr>
          <p:nvPr>
            <p:ph type="sldImg"/>
          </p:nvPr>
        </p:nvSpPr>
        <p:spPr/>
      </p:sp>
      <p:sp>
        <p:nvSpPr>
          <p:cNvPr id="153604" name="Rectangle 3"/>
          <p:cNvSpPr>
            <a:spLocks noGrp="1" noChangeArrowheads="1"/>
          </p:cNvSpPr>
          <p:nvPr>
            <p:ph type="body" idx="1"/>
          </p:nvPr>
        </p:nvSpPr>
        <p:spPr>
          <a:noFill/>
        </p:spPr>
        <p:txBody>
          <a:bodyPr/>
          <a:lstStyle/>
          <a:p>
            <a:pPr eaLnBrk="1" hangingPunct="1"/>
            <a:endParaRPr lang="zh-CN" altLang="zh-CN" smtClean="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44B1B995-4572-4EA8-AC29-06DA90E1CFA1}" type="slidenum">
              <a:rPr altLang="zh-CN" sz="1200" b="0">
                <a:solidFill>
                  <a:prstClr val="black"/>
                </a:solidFill>
                <a:ea typeface="宋体" panose="02010600030101010101" pitchFamily="2" charset="-122"/>
              </a:rPr>
              <a:t>28</a:t>
            </a:fld>
            <a:endParaRPr lang="zh-CN" altLang="zh-CN" sz="1200" b="0">
              <a:solidFill>
                <a:prstClr val="black"/>
              </a:solidFill>
              <a:ea typeface="宋体" panose="02010600030101010101" pitchFamily="2" charset="-122"/>
            </a:endParaRPr>
          </a:p>
        </p:txBody>
      </p:sp>
      <p:sp>
        <p:nvSpPr>
          <p:cNvPr id="154627" name="Rectangle 2"/>
          <p:cNvSpPr>
            <a:spLocks noGrp="1" noRot="1" noChangeAspect="1" noChangeArrowheads="1" noTextEdit="1"/>
          </p:cNvSpPr>
          <p:nvPr>
            <p:ph type="sldImg"/>
          </p:nvPr>
        </p:nvSpPr>
        <p:spPr/>
      </p:sp>
      <p:sp>
        <p:nvSpPr>
          <p:cNvPr id="154628"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31384080-8C07-413F-815B-718AF5987280}" type="slidenum">
              <a:rPr altLang="zh-CN" sz="1200" b="0">
                <a:solidFill>
                  <a:prstClr val="black"/>
                </a:solidFill>
                <a:ea typeface="宋体" panose="02010600030101010101" pitchFamily="2" charset="-122"/>
              </a:rPr>
              <a:t>29</a:t>
            </a:fld>
            <a:endParaRPr lang="zh-CN" altLang="zh-CN" sz="1200" b="0">
              <a:solidFill>
                <a:prstClr val="black"/>
              </a:solidFill>
              <a:ea typeface="宋体" panose="02010600030101010101" pitchFamily="2" charset="-122"/>
            </a:endParaRPr>
          </a:p>
        </p:txBody>
      </p:sp>
      <p:sp>
        <p:nvSpPr>
          <p:cNvPr id="119811" name="Rectangle 2"/>
          <p:cNvSpPr>
            <a:spLocks noGrp="1" noRot="1" noChangeAspect="1" noChangeArrowheads="1" noTextEdit="1"/>
          </p:cNvSpPr>
          <p:nvPr>
            <p:ph type="sldImg"/>
          </p:nvPr>
        </p:nvSpPr>
        <p:spPr/>
      </p:sp>
      <p:sp>
        <p:nvSpPr>
          <p:cNvPr id="119812"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B716B9FA-CB48-4ADC-B497-CA7F5947103E}" type="slidenum">
              <a:rPr altLang="zh-CN" sz="1200" b="0">
                <a:solidFill>
                  <a:prstClr val="black"/>
                </a:solidFill>
                <a:ea typeface="宋体" panose="02010600030101010101" pitchFamily="2" charset="-122"/>
              </a:rPr>
              <a:t>30</a:t>
            </a:fld>
            <a:endParaRPr lang="zh-CN" altLang="zh-CN" sz="1200" b="0">
              <a:solidFill>
                <a:prstClr val="black"/>
              </a:solidFill>
              <a:ea typeface="宋体" panose="02010600030101010101" pitchFamily="2" charset="-122"/>
            </a:endParaRPr>
          </a:p>
        </p:txBody>
      </p:sp>
      <p:sp>
        <p:nvSpPr>
          <p:cNvPr id="120835" name="Rectangle 2"/>
          <p:cNvSpPr>
            <a:spLocks noGrp="1" noRot="1" noChangeAspect="1" noChangeArrowheads="1" noTextEdit="1"/>
          </p:cNvSpPr>
          <p:nvPr>
            <p:ph type="sldImg"/>
          </p:nvPr>
        </p:nvSpPr>
        <p:spPr/>
      </p:sp>
      <p:sp>
        <p:nvSpPr>
          <p:cNvPr id="120836"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08CAA33D-EFE3-466E-B422-BD34D004B776}" type="slidenum">
              <a:rPr altLang="zh-CN" sz="1200" b="0">
                <a:solidFill>
                  <a:prstClr val="black"/>
                </a:solidFill>
                <a:ea typeface="宋体" panose="02010600030101010101" pitchFamily="2" charset="-122"/>
              </a:rPr>
              <a:t>4</a:t>
            </a:fld>
            <a:endParaRPr lang="zh-CN" altLang="zh-CN" sz="1200" b="0">
              <a:solidFill>
                <a:prstClr val="black"/>
              </a:solidFill>
              <a:ea typeface="宋体" panose="02010600030101010101" pitchFamily="2" charset="-122"/>
            </a:endParaRPr>
          </a:p>
        </p:txBody>
      </p:sp>
      <p:sp>
        <p:nvSpPr>
          <p:cNvPr id="114691" name="Rectangle 2"/>
          <p:cNvSpPr>
            <a:spLocks noGrp="1" noRot="1" noChangeAspect="1" noChangeArrowheads="1" noTextEdit="1"/>
          </p:cNvSpPr>
          <p:nvPr>
            <p:ph type="sldImg"/>
          </p:nvPr>
        </p:nvSpPr>
        <p:spPr/>
      </p:sp>
      <p:sp>
        <p:nvSpPr>
          <p:cNvPr id="114692"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2FC49FD0-27E4-4554-8E9A-4158B51F33C7}" type="slidenum">
              <a:rPr altLang="zh-CN" sz="1200" b="0">
                <a:solidFill>
                  <a:prstClr val="black"/>
                </a:solidFill>
                <a:ea typeface="宋体" panose="02010600030101010101" pitchFamily="2" charset="-122"/>
              </a:rPr>
              <a:t>31</a:t>
            </a:fld>
            <a:endParaRPr lang="zh-CN" altLang="zh-CN" sz="1200" b="0">
              <a:solidFill>
                <a:prstClr val="black"/>
              </a:solidFill>
              <a:ea typeface="宋体" panose="02010600030101010101" pitchFamily="2" charset="-122"/>
            </a:endParaRPr>
          </a:p>
        </p:txBody>
      </p:sp>
      <p:sp>
        <p:nvSpPr>
          <p:cNvPr id="121859" name="Rectangle 2"/>
          <p:cNvSpPr>
            <a:spLocks noGrp="1" noRot="1" noChangeAspect="1" noChangeArrowheads="1" noTextEdit="1"/>
          </p:cNvSpPr>
          <p:nvPr>
            <p:ph type="sldImg"/>
          </p:nvPr>
        </p:nvSpPr>
        <p:spPr/>
      </p:sp>
      <p:sp>
        <p:nvSpPr>
          <p:cNvPr id="121860"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31384080-8C07-413F-815B-718AF5987280}" type="slidenum">
              <a:rPr altLang="zh-CN" sz="1200" b="0">
                <a:solidFill>
                  <a:prstClr val="black"/>
                </a:solidFill>
                <a:ea typeface="宋体" panose="02010600030101010101" pitchFamily="2" charset="-122"/>
              </a:rPr>
              <a:t>32</a:t>
            </a:fld>
            <a:endParaRPr lang="zh-CN" altLang="zh-CN" sz="1200" b="0">
              <a:solidFill>
                <a:prstClr val="black"/>
              </a:solidFill>
              <a:ea typeface="宋体" panose="02010600030101010101" pitchFamily="2" charset="-122"/>
            </a:endParaRPr>
          </a:p>
        </p:txBody>
      </p:sp>
      <p:sp>
        <p:nvSpPr>
          <p:cNvPr id="119811" name="Rectangle 2"/>
          <p:cNvSpPr>
            <a:spLocks noGrp="1" noRot="1" noChangeAspect="1" noChangeArrowheads="1" noTextEdit="1"/>
          </p:cNvSpPr>
          <p:nvPr>
            <p:ph type="sldImg"/>
          </p:nvPr>
        </p:nvSpPr>
        <p:spPr/>
      </p:sp>
      <p:sp>
        <p:nvSpPr>
          <p:cNvPr id="119812"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31384080-8C07-413F-815B-718AF5987280}" type="slidenum">
              <a:rPr altLang="zh-CN" sz="1200" b="0">
                <a:solidFill>
                  <a:prstClr val="black"/>
                </a:solidFill>
                <a:ea typeface="宋体" panose="02010600030101010101" pitchFamily="2" charset="-122"/>
              </a:rPr>
              <a:t>33</a:t>
            </a:fld>
            <a:endParaRPr lang="zh-CN" altLang="zh-CN" sz="1200" b="0">
              <a:solidFill>
                <a:prstClr val="black"/>
              </a:solidFill>
              <a:ea typeface="宋体" panose="02010600030101010101" pitchFamily="2" charset="-122"/>
            </a:endParaRPr>
          </a:p>
        </p:txBody>
      </p:sp>
      <p:sp>
        <p:nvSpPr>
          <p:cNvPr id="119811" name="Rectangle 2"/>
          <p:cNvSpPr>
            <a:spLocks noGrp="1" noRot="1" noChangeAspect="1" noChangeArrowheads="1" noTextEdit="1"/>
          </p:cNvSpPr>
          <p:nvPr>
            <p:ph type="sldImg"/>
          </p:nvPr>
        </p:nvSpPr>
        <p:spPr/>
      </p:sp>
      <p:sp>
        <p:nvSpPr>
          <p:cNvPr id="119812"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C8549F7B-F897-47C7-8745-101DE84B7FDE}" type="slidenum">
              <a:rPr altLang="zh-CN" sz="1200" b="0">
                <a:solidFill>
                  <a:prstClr val="black"/>
                </a:solidFill>
                <a:ea typeface="宋体" panose="02010600030101010101" pitchFamily="2" charset="-122"/>
              </a:rPr>
              <a:t>34</a:t>
            </a:fld>
            <a:endParaRPr lang="zh-CN" altLang="zh-CN" sz="1200" b="0">
              <a:solidFill>
                <a:prstClr val="black"/>
              </a:solidFill>
              <a:ea typeface="宋体" panose="02010600030101010101" pitchFamily="2" charset="-122"/>
            </a:endParaRPr>
          </a:p>
        </p:txBody>
      </p:sp>
      <p:sp>
        <p:nvSpPr>
          <p:cNvPr id="185347" name="Rectangle 2"/>
          <p:cNvSpPr>
            <a:spLocks noGrp="1" noRot="1" noChangeAspect="1" noChangeArrowheads="1" noTextEdit="1"/>
          </p:cNvSpPr>
          <p:nvPr>
            <p:ph type="sldImg"/>
          </p:nvPr>
        </p:nvSpPr>
        <p:spPr/>
      </p:sp>
      <p:sp>
        <p:nvSpPr>
          <p:cNvPr id="185348" name="Rectangle 3"/>
          <p:cNvSpPr>
            <a:spLocks noGrp="1" noChangeArrowheads="1"/>
          </p:cNvSpPr>
          <p:nvPr>
            <p:ph type="body" idx="1"/>
          </p:nvPr>
        </p:nvSpPr>
        <p:spPr>
          <a:xfrm>
            <a:off x="914400" y="4343400"/>
            <a:ext cx="5029200" cy="4114800"/>
          </a:xfrm>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0FC00D69-76AA-46AA-AF8C-1D1865E6C574}" type="slidenum">
              <a:rPr altLang="zh-CN" sz="1200" b="0">
                <a:solidFill>
                  <a:prstClr val="black"/>
                </a:solidFill>
                <a:ea typeface="宋体" panose="02010600030101010101" pitchFamily="2" charset="-122"/>
              </a:rPr>
              <a:t>36</a:t>
            </a:fld>
            <a:endParaRPr lang="zh-CN" altLang="zh-CN" sz="1200" b="0">
              <a:solidFill>
                <a:prstClr val="black"/>
              </a:solidFill>
              <a:ea typeface="宋体" panose="02010600030101010101" pitchFamily="2" charset="-122"/>
            </a:endParaRPr>
          </a:p>
        </p:txBody>
      </p:sp>
      <p:sp>
        <p:nvSpPr>
          <p:cNvPr id="159747" name="Rectangle 2"/>
          <p:cNvSpPr>
            <a:spLocks noGrp="1" noRot="1" noChangeAspect="1" noChangeArrowheads="1" noTextEdit="1"/>
          </p:cNvSpPr>
          <p:nvPr>
            <p:ph type="sldImg"/>
          </p:nvPr>
        </p:nvSpPr>
        <p:spPr/>
      </p:sp>
      <p:sp>
        <p:nvSpPr>
          <p:cNvPr id="159748"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14CA879F-D565-4A80-8421-1A07D2BE408F}" type="slidenum">
              <a:rPr altLang="zh-CN" sz="1200" b="0">
                <a:solidFill>
                  <a:prstClr val="black"/>
                </a:solidFill>
                <a:ea typeface="宋体" panose="02010600030101010101" pitchFamily="2" charset="-122"/>
              </a:rPr>
              <a:t>37</a:t>
            </a:fld>
            <a:endParaRPr lang="zh-CN" altLang="zh-CN" sz="1200" b="0">
              <a:solidFill>
                <a:prstClr val="black"/>
              </a:solidFill>
              <a:ea typeface="宋体" panose="02010600030101010101" pitchFamily="2" charset="-122"/>
            </a:endParaRPr>
          </a:p>
        </p:txBody>
      </p:sp>
      <p:sp>
        <p:nvSpPr>
          <p:cNvPr id="160771" name="Rectangle 2"/>
          <p:cNvSpPr>
            <a:spLocks noGrp="1" noRot="1" noChangeAspect="1" noChangeArrowheads="1" noTextEdit="1"/>
          </p:cNvSpPr>
          <p:nvPr>
            <p:ph type="sldImg"/>
          </p:nvPr>
        </p:nvSpPr>
        <p:spPr/>
      </p:sp>
      <p:sp>
        <p:nvSpPr>
          <p:cNvPr id="160772"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5974EC75-F5C7-43FD-A680-9687C5ADC290}" type="slidenum">
              <a:rPr altLang="zh-CN" sz="1200" b="0">
                <a:solidFill>
                  <a:prstClr val="black"/>
                </a:solidFill>
                <a:ea typeface="宋体" panose="02010600030101010101" pitchFamily="2" charset="-122"/>
              </a:rPr>
              <a:t>38</a:t>
            </a:fld>
            <a:endParaRPr lang="zh-CN" altLang="zh-CN" sz="1200" b="0">
              <a:solidFill>
                <a:prstClr val="black"/>
              </a:solidFill>
              <a:ea typeface="宋体" panose="02010600030101010101" pitchFamily="2" charset="-122"/>
            </a:endParaRPr>
          </a:p>
        </p:txBody>
      </p:sp>
      <p:sp>
        <p:nvSpPr>
          <p:cNvPr id="161795" name="Rectangle 2"/>
          <p:cNvSpPr>
            <a:spLocks noGrp="1" noRot="1" noChangeAspect="1" noChangeArrowheads="1" noTextEdit="1"/>
          </p:cNvSpPr>
          <p:nvPr>
            <p:ph type="sldImg"/>
          </p:nvPr>
        </p:nvSpPr>
        <p:spPr/>
      </p:sp>
      <p:sp>
        <p:nvSpPr>
          <p:cNvPr id="161796"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A807B80F-B15C-4C5A-879F-AA155022C990}" type="slidenum">
              <a:rPr altLang="zh-CN" sz="1200" b="0">
                <a:solidFill>
                  <a:prstClr val="black"/>
                </a:solidFill>
                <a:ea typeface="宋体" panose="02010600030101010101" pitchFamily="2" charset="-122"/>
              </a:rPr>
              <a:t>39</a:t>
            </a:fld>
            <a:endParaRPr lang="zh-CN" altLang="zh-CN" sz="1200" b="0">
              <a:solidFill>
                <a:prstClr val="black"/>
              </a:solidFill>
              <a:ea typeface="宋体" panose="02010600030101010101" pitchFamily="2" charset="-122"/>
            </a:endParaRPr>
          </a:p>
        </p:txBody>
      </p:sp>
      <p:sp>
        <p:nvSpPr>
          <p:cNvPr id="162819" name="Rectangle 2"/>
          <p:cNvSpPr>
            <a:spLocks noGrp="1" noRot="1" noChangeAspect="1" noChangeArrowheads="1" noTextEdit="1"/>
          </p:cNvSpPr>
          <p:nvPr>
            <p:ph type="sldImg"/>
          </p:nvPr>
        </p:nvSpPr>
        <p:spPr/>
      </p:sp>
      <p:sp>
        <p:nvSpPr>
          <p:cNvPr id="162820"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74198A85-78B2-44BC-897F-62F95B921EA2}" type="slidenum">
              <a:rPr altLang="zh-CN" sz="1200" b="0">
                <a:solidFill>
                  <a:prstClr val="black"/>
                </a:solidFill>
                <a:ea typeface="宋体" panose="02010600030101010101" pitchFamily="2" charset="-122"/>
              </a:rPr>
              <a:t>40</a:t>
            </a:fld>
            <a:endParaRPr lang="zh-CN" altLang="zh-CN" sz="1200" b="0">
              <a:solidFill>
                <a:prstClr val="black"/>
              </a:solidFill>
              <a:ea typeface="宋体" panose="02010600030101010101" pitchFamily="2" charset="-122"/>
            </a:endParaRPr>
          </a:p>
        </p:txBody>
      </p:sp>
      <p:sp>
        <p:nvSpPr>
          <p:cNvPr id="163843" name="Rectangle 2"/>
          <p:cNvSpPr>
            <a:spLocks noGrp="1" noRot="1" noChangeAspect="1" noChangeArrowheads="1" noTextEdit="1"/>
          </p:cNvSpPr>
          <p:nvPr>
            <p:ph type="sldImg"/>
          </p:nvPr>
        </p:nvSpPr>
        <p:spPr/>
      </p:sp>
      <p:sp>
        <p:nvSpPr>
          <p:cNvPr id="163844"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F3611967-031A-4367-BADA-B3921DAED7B9}" type="slidenum">
              <a:rPr altLang="zh-CN" sz="1200" b="0">
                <a:solidFill>
                  <a:prstClr val="black"/>
                </a:solidFill>
                <a:ea typeface="宋体" panose="02010600030101010101" pitchFamily="2" charset="-122"/>
              </a:rPr>
              <a:t>41</a:t>
            </a:fld>
            <a:endParaRPr lang="zh-CN" altLang="zh-CN" sz="1200" b="0">
              <a:solidFill>
                <a:prstClr val="black"/>
              </a:solidFill>
              <a:ea typeface="宋体" panose="02010600030101010101" pitchFamily="2" charset="-122"/>
            </a:endParaRPr>
          </a:p>
        </p:txBody>
      </p:sp>
      <p:sp>
        <p:nvSpPr>
          <p:cNvPr id="164867" name="Rectangle 2"/>
          <p:cNvSpPr>
            <a:spLocks noGrp="1" noRot="1" noChangeAspect="1" noChangeArrowheads="1" noTextEdit="1"/>
          </p:cNvSpPr>
          <p:nvPr>
            <p:ph type="sldImg"/>
          </p:nvPr>
        </p:nvSpPr>
        <p:spPr/>
      </p:sp>
      <p:sp>
        <p:nvSpPr>
          <p:cNvPr id="164868"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9FB76255-81D6-4655-A6BF-E966C8C7C04C}" type="slidenum">
              <a:rPr altLang="zh-CN" sz="1200" b="0">
                <a:solidFill>
                  <a:prstClr val="black"/>
                </a:solidFill>
                <a:ea typeface="宋体" panose="02010600030101010101" pitchFamily="2" charset="-122"/>
              </a:rPr>
              <a:t>5</a:t>
            </a:fld>
            <a:endParaRPr lang="zh-CN" altLang="zh-CN" sz="1200" b="0">
              <a:solidFill>
                <a:prstClr val="black"/>
              </a:solidFill>
              <a:ea typeface="宋体" panose="02010600030101010101" pitchFamily="2" charset="-122"/>
            </a:endParaRPr>
          </a:p>
        </p:txBody>
      </p:sp>
      <p:sp>
        <p:nvSpPr>
          <p:cNvPr id="115715" name="Rectangle 2"/>
          <p:cNvSpPr>
            <a:spLocks noGrp="1" noRot="1" noChangeAspect="1" noChangeArrowheads="1" noTextEdit="1"/>
          </p:cNvSpPr>
          <p:nvPr>
            <p:ph type="sldImg"/>
          </p:nvPr>
        </p:nvSpPr>
        <p:spPr/>
      </p:sp>
      <p:sp>
        <p:nvSpPr>
          <p:cNvPr id="115716"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D391ED78-FE48-4B8A-A772-B47C35A22218}" type="slidenum">
              <a:rPr altLang="zh-CN" sz="1200" b="0">
                <a:solidFill>
                  <a:prstClr val="black"/>
                </a:solidFill>
                <a:ea typeface="宋体" panose="02010600030101010101" pitchFamily="2" charset="-122"/>
              </a:rPr>
              <a:t>42</a:t>
            </a:fld>
            <a:endParaRPr lang="zh-CN" altLang="zh-CN" sz="1200" b="0">
              <a:solidFill>
                <a:prstClr val="black"/>
              </a:solidFill>
              <a:ea typeface="宋体" panose="02010600030101010101" pitchFamily="2" charset="-122"/>
            </a:endParaRPr>
          </a:p>
        </p:txBody>
      </p:sp>
      <p:sp>
        <p:nvSpPr>
          <p:cNvPr id="165891" name="Rectangle 2"/>
          <p:cNvSpPr>
            <a:spLocks noGrp="1" noRot="1" noChangeAspect="1" noChangeArrowheads="1" noTextEdit="1"/>
          </p:cNvSpPr>
          <p:nvPr>
            <p:ph type="sldImg"/>
          </p:nvPr>
        </p:nvSpPr>
        <p:spPr/>
      </p:sp>
      <p:sp>
        <p:nvSpPr>
          <p:cNvPr id="165892"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684CE2F4-EDA4-4E02-9B5C-E0C8B287B598}" type="slidenum">
              <a:rPr altLang="zh-CN" sz="1200" b="0">
                <a:solidFill>
                  <a:prstClr val="black"/>
                </a:solidFill>
                <a:ea typeface="宋体" panose="02010600030101010101" pitchFamily="2" charset="-122"/>
              </a:rPr>
              <a:t>43</a:t>
            </a:fld>
            <a:endParaRPr lang="zh-CN" altLang="zh-CN" sz="1200" b="0">
              <a:solidFill>
                <a:prstClr val="black"/>
              </a:solidFill>
              <a:ea typeface="宋体" panose="02010600030101010101" pitchFamily="2" charset="-122"/>
            </a:endParaRPr>
          </a:p>
        </p:txBody>
      </p:sp>
      <p:sp>
        <p:nvSpPr>
          <p:cNvPr id="166915" name="Rectangle 2"/>
          <p:cNvSpPr>
            <a:spLocks noGrp="1" noRot="1" noChangeAspect="1" noChangeArrowheads="1" noTextEdit="1"/>
          </p:cNvSpPr>
          <p:nvPr>
            <p:ph type="sldImg"/>
          </p:nvPr>
        </p:nvSpPr>
        <p:spPr/>
      </p:sp>
      <p:sp>
        <p:nvSpPr>
          <p:cNvPr id="166916"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21FCC425-5C16-4454-B3AD-3DBAC88279EE}" type="slidenum">
              <a:rPr altLang="zh-CN" sz="1200" b="0">
                <a:solidFill>
                  <a:prstClr val="black"/>
                </a:solidFill>
                <a:ea typeface="宋体" panose="02010600030101010101" pitchFamily="2" charset="-122"/>
              </a:rPr>
              <a:t>44</a:t>
            </a:fld>
            <a:endParaRPr lang="zh-CN" altLang="zh-CN" sz="1200" b="0">
              <a:solidFill>
                <a:prstClr val="black"/>
              </a:solidFill>
              <a:ea typeface="宋体" panose="02010600030101010101" pitchFamily="2" charset="-122"/>
            </a:endParaRPr>
          </a:p>
        </p:txBody>
      </p:sp>
      <p:sp>
        <p:nvSpPr>
          <p:cNvPr id="174083" name="Rectangle 2"/>
          <p:cNvSpPr>
            <a:spLocks noGrp="1" noRot="1" noChangeAspect="1" noChangeArrowheads="1" noTextEdit="1"/>
          </p:cNvSpPr>
          <p:nvPr>
            <p:ph type="sldImg"/>
          </p:nvPr>
        </p:nvSpPr>
        <p:spPr/>
      </p:sp>
      <p:sp>
        <p:nvSpPr>
          <p:cNvPr id="174084"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F8EA2AF3-5303-4CD5-8A4D-91BAA88E2389}" type="slidenum">
              <a:rPr altLang="zh-CN" sz="1200" b="0">
                <a:solidFill>
                  <a:prstClr val="black"/>
                </a:solidFill>
                <a:ea typeface="宋体" panose="02010600030101010101" pitchFamily="2" charset="-122"/>
              </a:rPr>
              <a:t>45</a:t>
            </a:fld>
            <a:endParaRPr lang="zh-CN" altLang="zh-CN" sz="1200" b="0">
              <a:solidFill>
                <a:prstClr val="black"/>
              </a:solidFill>
              <a:ea typeface="宋体" panose="02010600030101010101" pitchFamily="2" charset="-122"/>
            </a:endParaRPr>
          </a:p>
        </p:txBody>
      </p:sp>
      <p:sp>
        <p:nvSpPr>
          <p:cNvPr id="175107" name="Rectangle 2"/>
          <p:cNvSpPr>
            <a:spLocks noGrp="1" noRot="1" noChangeAspect="1" noChangeArrowheads="1" noTextEdit="1"/>
          </p:cNvSpPr>
          <p:nvPr>
            <p:ph type="sldImg"/>
          </p:nvPr>
        </p:nvSpPr>
        <p:spPr/>
      </p:sp>
      <p:sp>
        <p:nvSpPr>
          <p:cNvPr id="175108" name="Rectangle 3"/>
          <p:cNvSpPr>
            <a:spLocks noGrp="1" noChangeArrowheads="1"/>
          </p:cNvSpPr>
          <p:nvPr>
            <p:ph type="body" idx="1"/>
          </p:nvPr>
        </p:nvSpPr>
        <p:spPr>
          <a:xfrm>
            <a:off x="914400" y="4343400"/>
            <a:ext cx="5029200" cy="4114800"/>
          </a:xfrm>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BE4CC766-AFBA-41BE-ADB5-1EAA96875F19}" type="slidenum">
              <a:rPr altLang="zh-CN" sz="1200" b="0">
                <a:solidFill>
                  <a:prstClr val="black"/>
                </a:solidFill>
                <a:ea typeface="宋体" panose="02010600030101010101" pitchFamily="2" charset="-122"/>
              </a:rPr>
              <a:t>46</a:t>
            </a:fld>
            <a:endParaRPr lang="zh-CN" altLang="zh-CN" sz="1200" b="0">
              <a:solidFill>
                <a:prstClr val="black"/>
              </a:solidFill>
              <a:ea typeface="宋体" panose="02010600030101010101" pitchFamily="2" charset="-122"/>
            </a:endParaRPr>
          </a:p>
        </p:txBody>
      </p:sp>
      <p:sp>
        <p:nvSpPr>
          <p:cNvPr id="176131" name="Rectangle 2"/>
          <p:cNvSpPr>
            <a:spLocks noGrp="1" noRot="1" noChangeAspect="1" noChangeArrowheads="1" noTextEdit="1"/>
          </p:cNvSpPr>
          <p:nvPr>
            <p:ph type="sldImg"/>
          </p:nvPr>
        </p:nvSpPr>
        <p:spPr/>
      </p:sp>
      <p:sp>
        <p:nvSpPr>
          <p:cNvPr id="176132" name="Rectangle 3"/>
          <p:cNvSpPr>
            <a:spLocks noGrp="1" noChangeArrowheads="1"/>
          </p:cNvSpPr>
          <p:nvPr>
            <p:ph type="body" idx="1"/>
          </p:nvPr>
        </p:nvSpPr>
        <p:spPr>
          <a:xfrm>
            <a:off x="914400" y="4343400"/>
            <a:ext cx="5029200" cy="4114800"/>
          </a:xfrm>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5628C9AC-21F4-4897-A3CD-3358F59BA03D}" type="slidenum">
              <a:rPr altLang="zh-CN" sz="1200" b="0">
                <a:solidFill>
                  <a:prstClr val="black"/>
                </a:solidFill>
                <a:ea typeface="宋体" panose="02010600030101010101" pitchFamily="2" charset="-122"/>
              </a:rPr>
              <a:t>47</a:t>
            </a:fld>
            <a:endParaRPr lang="zh-CN" altLang="zh-CN" sz="1200" b="0">
              <a:solidFill>
                <a:prstClr val="black"/>
              </a:solidFill>
              <a:ea typeface="宋体" panose="02010600030101010101" pitchFamily="2" charset="-122"/>
            </a:endParaRPr>
          </a:p>
        </p:txBody>
      </p:sp>
      <p:sp>
        <p:nvSpPr>
          <p:cNvPr id="177155" name="Rectangle 2"/>
          <p:cNvSpPr>
            <a:spLocks noGrp="1" noRot="1" noChangeAspect="1" noChangeArrowheads="1" noTextEdit="1"/>
          </p:cNvSpPr>
          <p:nvPr>
            <p:ph type="sldImg"/>
          </p:nvPr>
        </p:nvSpPr>
        <p:spPr/>
      </p:sp>
      <p:sp>
        <p:nvSpPr>
          <p:cNvPr id="177156"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282DDAC2-027F-4F03-BF72-98ECD20852E8}" type="slidenum">
              <a:rPr altLang="zh-CN" sz="1200" b="0">
                <a:solidFill>
                  <a:prstClr val="black"/>
                </a:solidFill>
                <a:ea typeface="宋体" panose="02010600030101010101" pitchFamily="2" charset="-122"/>
              </a:rPr>
              <a:t>48</a:t>
            </a:fld>
            <a:endParaRPr lang="zh-CN" altLang="zh-CN" sz="1200" b="0">
              <a:solidFill>
                <a:prstClr val="black"/>
              </a:solidFill>
              <a:ea typeface="宋体" panose="02010600030101010101" pitchFamily="2" charset="-122"/>
            </a:endParaRPr>
          </a:p>
        </p:txBody>
      </p:sp>
      <p:sp>
        <p:nvSpPr>
          <p:cNvPr id="178179" name="Rectangle 2"/>
          <p:cNvSpPr>
            <a:spLocks noGrp="1" noRot="1" noChangeAspect="1" noChangeArrowheads="1" noTextEdit="1"/>
          </p:cNvSpPr>
          <p:nvPr>
            <p:ph type="sldImg"/>
          </p:nvPr>
        </p:nvSpPr>
        <p:spPr/>
      </p:sp>
      <p:sp>
        <p:nvSpPr>
          <p:cNvPr id="178180" name="Rectangle 3"/>
          <p:cNvSpPr>
            <a:spLocks noGrp="1" noChangeArrowheads="1"/>
          </p:cNvSpPr>
          <p:nvPr>
            <p:ph type="body" idx="1"/>
          </p:nvPr>
        </p:nvSpPr>
        <p:spPr>
          <a:xfrm>
            <a:off x="914400" y="4343400"/>
            <a:ext cx="5029200" cy="4114800"/>
          </a:xfrm>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183D1BE8-768C-4DB4-9792-4F46F339FD51}" type="slidenum">
              <a:rPr altLang="zh-CN" sz="1200" b="0">
                <a:solidFill>
                  <a:prstClr val="black"/>
                </a:solidFill>
                <a:ea typeface="宋体" panose="02010600030101010101" pitchFamily="2" charset="-122"/>
              </a:rPr>
              <a:t>49</a:t>
            </a:fld>
            <a:endParaRPr lang="zh-CN" altLang="zh-CN" sz="1200" b="0">
              <a:solidFill>
                <a:prstClr val="black"/>
              </a:solidFill>
              <a:ea typeface="宋体" panose="02010600030101010101" pitchFamily="2" charset="-122"/>
            </a:endParaRPr>
          </a:p>
        </p:txBody>
      </p:sp>
      <p:sp>
        <p:nvSpPr>
          <p:cNvPr id="179203" name="Rectangle 2"/>
          <p:cNvSpPr>
            <a:spLocks noGrp="1" noRot="1" noChangeAspect="1" noChangeArrowheads="1" noTextEdit="1"/>
          </p:cNvSpPr>
          <p:nvPr>
            <p:ph type="sldImg"/>
          </p:nvPr>
        </p:nvSpPr>
        <p:spPr/>
      </p:sp>
      <p:sp>
        <p:nvSpPr>
          <p:cNvPr id="179204"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4D78DA86-8887-431F-8368-78BD11FBF954}" type="slidenum">
              <a:rPr altLang="zh-CN" sz="1200" b="0">
                <a:solidFill>
                  <a:prstClr val="black"/>
                </a:solidFill>
                <a:ea typeface="宋体" panose="02010600030101010101" pitchFamily="2" charset="-122"/>
              </a:rPr>
              <a:t>50</a:t>
            </a:fld>
            <a:endParaRPr lang="zh-CN" altLang="zh-CN" sz="1200" b="0">
              <a:solidFill>
                <a:prstClr val="black"/>
              </a:solidFill>
              <a:ea typeface="宋体" panose="02010600030101010101" pitchFamily="2" charset="-122"/>
            </a:endParaRPr>
          </a:p>
        </p:txBody>
      </p:sp>
      <p:sp>
        <p:nvSpPr>
          <p:cNvPr id="180227" name="Rectangle 2"/>
          <p:cNvSpPr>
            <a:spLocks noGrp="1" noRot="1" noChangeAspect="1" noChangeArrowheads="1" noTextEdit="1"/>
          </p:cNvSpPr>
          <p:nvPr>
            <p:ph type="sldImg"/>
          </p:nvPr>
        </p:nvSpPr>
        <p:spPr/>
      </p:sp>
      <p:sp>
        <p:nvSpPr>
          <p:cNvPr id="180228"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D8FCE9BA-F1E3-44C7-B738-252FE6EA5055}" type="slidenum">
              <a:rPr altLang="zh-CN" sz="1200" b="0">
                <a:solidFill>
                  <a:prstClr val="black"/>
                </a:solidFill>
                <a:ea typeface="宋体" panose="02010600030101010101" pitchFamily="2" charset="-122"/>
              </a:rPr>
              <a:t>51</a:t>
            </a:fld>
            <a:endParaRPr lang="zh-CN" altLang="zh-CN" sz="1200" b="0">
              <a:solidFill>
                <a:prstClr val="black"/>
              </a:solidFill>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598D50AF-0FBE-4CB2-8EA4-20F1F28B68F5}" type="slidenum">
              <a:rPr altLang="zh-CN" sz="1200" b="0">
                <a:solidFill>
                  <a:prstClr val="black"/>
                </a:solidFill>
                <a:ea typeface="宋体" panose="02010600030101010101" pitchFamily="2" charset="-122"/>
              </a:rPr>
              <a:t>6</a:t>
            </a:fld>
            <a:endParaRPr lang="zh-CN" altLang="zh-CN" sz="1200" b="0">
              <a:solidFill>
                <a:prstClr val="black"/>
              </a:solidFill>
              <a:ea typeface="宋体" panose="02010600030101010101" pitchFamily="2" charset="-122"/>
            </a:endParaRPr>
          </a:p>
        </p:txBody>
      </p:sp>
      <p:sp>
        <p:nvSpPr>
          <p:cNvPr id="116739" name="Rectangle 2"/>
          <p:cNvSpPr>
            <a:spLocks noGrp="1" noRot="1" noChangeAspect="1" noChangeArrowheads="1" noTextEdit="1"/>
          </p:cNvSpPr>
          <p:nvPr>
            <p:ph type="sldImg"/>
          </p:nvPr>
        </p:nvSpPr>
        <p:spPr/>
      </p:sp>
      <p:sp>
        <p:nvSpPr>
          <p:cNvPr id="116740"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1CD430A6-3270-4F15-9AB2-596FDA909BF9}" type="slidenum">
              <a:rPr altLang="zh-CN" sz="1200" b="0">
                <a:solidFill>
                  <a:prstClr val="black"/>
                </a:solidFill>
                <a:ea typeface="宋体" panose="02010600030101010101" pitchFamily="2" charset="-122"/>
              </a:rPr>
              <a:t>55</a:t>
            </a:fld>
            <a:endParaRPr lang="zh-CN" altLang="zh-CN" sz="1200" b="0">
              <a:solidFill>
                <a:prstClr val="black"/>
              </a:solidFill>
              <a:ea typeface="宋体" panose="02010600030101010101" pitchFamily="2" charset="-122"/>
            </a:endParaRPr>
          </a:p>
        </p:txBody>
      </p:sp>
      <p:sp>
        <p:nvSpPr>
          <p:cNvPr id="189443" name="Rectangle 2"/>
          <p:cNvSpPr>
            <a:spLocks noGrp="1" noRot="1" noChangeAspect="1" noChangeArrowheads="1" noTextEdit="1"/>
          </p:cNvSpPr>
          <p:nvPr>
            <p:ph type="sldImg"/>
          </p:nvPr>
        </p:nvSpPr>
        <p:spPr/>
      </p:sp>
      <p:sp>
        <p:nvSpPr>
          <p:cNvPr id="189444"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8A15960A-D1C0-44A7-A380-483AB15BB1D9}" type="slidenum">
              <a:rPr altLang="zh-CN" sz="1200" b="0">
                <a:solidFill>
                  <a:prstClr val="black"/>
                </a:solidFill>
                <a:ea typeface="宋体" panose="02010600030101010101" pitchFamily="2" charset="-122"/>
              </a:rPr>
              <a:t>56</a:t>
            </a:fld>
            <a:endParaRPr lang="zh-CN" altLang="zh-CN" sz="1200" b="0">
              <a:solidFill>
                <a:prstClr val="black"/>
              </a:solidFill>
              <a:ea typeface="宋体" panose="02010600030101010101" pitchFamily="2" charset="-122"/>
            </a:endParaRPr>
          </a:p>
        </p:txBody>
      </p:sp>
      <p:sp>
        <p:nvSpPr>
          <p:cNvPr id="190467" name="Rectangle 2"/>
          <p:cNvSpPr>
            <a:spLocks noGrp="1" noRot="1" noChangeAspect="1" noChangeArrowheads="1" noTextEdit="1"/>
          </p:cNvSpPr>
          <p:nvPr>
            <p:ph type="sldImg"/>
          </p:nvPr>
        </p:nvSpPr>
        <p:spPr/>
      </p:sp>
      <p:sp>
        <p:nvSpPr>
          <p:cNvPr id="190468"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23ADF4EA-8525-40F7-93C8-1308BF806509}" type="slidenum">
              <a:rPr altLang="zh-CN" sz="1200" b="0">
                <a:solidFill>
                  <a:prstClr val="black"/>
                </a:solidFill>
                <a:ea typeface="宋体" panose="02010600030101010101" pitchFamily="2" charset="-122"/>
              </a:rPr>
              <a:t>57</a:t>
            </a:fld>
            <a:endParaRPr lang="zh-CN" altLang="zh-CN" sz="1200" b="0">
              <a:solidFill>
                <a:prstClr val="black"/>
              </a:solidFill>
              <a:ea typeface="宋体" panose="02010600030101010101" pitchFamily="2" charset="-122"/>
            </a:endParaRPr>
          </a:p>
        </p:txBody>
      </p:sp>
      <p:sp>
        <p:nvSpPr>
          <p:cNvPr id="192515" name="Rectangle 2"/>
          <p:cNvSpPr>
            <a:spLocks noGrp="1" noRot="1" noChangeAspect="1" noChangeArrowheads="1" noTextEdit="1"/>
          </p:cNvSpPr>
          <p:nvPr>
            <p:ph type="sldImg"/>
          </p:nvPr>
        </p:nvSpPr>
        <p:spPr/>
      </p:sp>
      <p:sp>
        <p:nvSpPr>
          <p:cNvPr id="192516"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90997C-E6F0-4047-8C9B-071EE5432107}" type="slidenum">
              <a:rPr lang="en-US" altLang="zh-CN"/>
              <a:pPr/>
              <a:t>59</a:t>
            </a:fld>
            <a:endParaRPr lang="en-US" altLang="zh-CN"/>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0762882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EEEE3D-2FE9-49B6-ABFE-003D59456A00}" type="slidenum">
              <a:rPr lang="en-US" altLang="zh-CN"/>
              <a:pPr/>
              <a:t>60</a:t>
            </a:fld>
            <a:endParaRPr lang="en-US" altLang="zh-CN"/>
          </a:p>
        </p:txBody>
      </p:sp>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7381362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48AD45-F671-41EA-AE0E-FEFD811664A6}" type="slidenum">
              <a:rPr lang="en-US" altLang="zh-CN"/>
              <a:pPr/>
              <a:t>61</a:t>
            </a:fld>
            <a:endParaRPr lang="en-US" altLang="zh-CN"/>
          </a:p>
        </p:txBody>
      </p:sp>
      <p:sp>
        <p:nvSpPr>
          <p:cNvPr id="258050" name="Rectangle 2"/>
          <p:cNvSpPr>
            <a:spLocks noGrp="1" noRot="1" noChangeAspect="1" noChangeArrowheads="1" noTextEdit="1"/>
          </p:cNvSpPr>
          <p:nvPr>
            <p:ph type="sldImg"/>
          </p:nvPr>
        </p:nvSpPr>
        <p:spPr>
          <a:ln/>
        </p:spPr>
      </p:sp>
      <p:sp>
        <p:nvSpPr>
          <p:cNvPr id="2580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2442009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0D78A9-C45E-492D-86AE-2B2B16B18E3E}" type="slidenum">
              <a:rPr lang="en-US" altLang="zh-CN"/>
              <a:pPr/>
              <a:t>62</a:t>
            </a:fld>
            <a:endParaRPr lang="en-US" altLang="zh-CN"/>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234899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07D6E9-8EBB-4F01-AF3D-4F4975B31FB3}" type="slidenum">
              <a:rPr lang="en-US" altLang="zh-CN"/>
              <a:pPr/>
              <a:t>63</a:t>
            </a:fld>
            <a:endParaRPr lang="en-US" altLang="zh-CN"/>
          </a:p>
        </p:txBody>
      </p:sp>
      <p:sp>
        <p:nvSpPr>
          <p:cNvPr id="260098" name="Rectangle 2"/>
          <p:cNvSpPr>
            <a:spLocks noGrp="1" noRot="1" noChangeAspect="1" noChangeArrowheads="1" noTextEdit="1"/>
          </p:cNvSpPr>
          <p:nvPr>
            <p:ph type="sldImg"/>
          </p:nvPr>
        </p:nvSpPr>
        <p:spPr>
          <a:ln/>
        </p:spPr>
      </p:sp>
      <p:sp>
        <p:nvSpPr>
          <p:cNvPr id="2600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180179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B38D7A-4E9F-4EE0-8951-492B78CAC7FE}" type="slidenum">
              <a:rPr lang="en-US" altLang="zh-CN"/>
              <a:pPr/>
              <a:t>64</a:t>
            </a:fld>
            <a:endParaRPr lang="en-US" altLang="zh-CN"/>
          </a:p>
        </p:txBody>
      </p:sp>
      <p:sp>
        <p:nvSpPr>
          <p:cNvPr id="261122" name="Rectangle 2"/>
          <p:cNvSpPr>
            <a:spLocks noGrp="1" noRot="1" noChangeAspect="1" noChangeArrowheads="1" noTextEdit="1"/>
          </p:cNvSpPr>
          <p:nvPr>
            <p:ph type="sldImg"/>
          </p:nvPr>
        </p:nvSpPr>
        <p:spPr>
          <a:ln/>
        </p:spPr>
      </p:sp>
      <p:sp>
        <p:nvSpPr>
          <p:cNvPr id="26112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62141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7662E0-2F60-47A1-9C65-433F2B81B71D}" type="slidenum">
              <a:rPr lang="en-US" altLang="zh-CN"/>
              <a:pPr/>
              <a:t>65</a:t>
            </a:fld>
            <a:endParaRPr lang="en-US" altLang="zh-CN"/>
          </a:p>
        </p:txBody>
      </p:sp>
      <p:sp>
        <p:nvSpPr>
          <p:cNvPr id="262146" name="Rectangle 2"/>
          <p:cNvSpPr>
            <a:spLocks noGrp="1" noRot="1" noChangeAspect="1" noChangeArrowheads="1" noTextEdit="1"/>
          </p:cNvSpPr>
          <p:nvPr>
            <p:ph type="sldImg"/>
          </p:nvPr>
        </p:nvSpPr>
        <p:spPr>
          <a:ln/>
        </p:spPr>
      </p:sp>
      <p:sp>
        <p:nvSpPr>
          <p:cNvPr id="2621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12077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4F8E79E6-E202-44A0-A7CE-9F692AF76BC9}" type="slidenum">
              <a:rPr altLang="zh-CN" sz="1200" b="0">
                <a:solidFill>
                  <a:prstClr val="black"/>
                </a:solidFill>
                <a:ea typeface="宋体" panose="02010600030101010101" pitchFamily="2" charset="-122"/>
              </a:rPr>
              <a:t>7</a:t>
            </a:fld>
            <a:endParaRPr lang="zh-CN" altLang="zh-CN" sz="1200" b="0">
              <a:solidFill>
                <a:prstClr val="black"/>
              </a:solidFill>
              <a:ea typeface="宋体" panose="02010600030101010101" pitchFamily="2" charset="-122"/>
            </a:endParaRPr>
          </a:p>
        </p:txBody>
      </p:sp>
      <p:sp>
        <p:nvSpPr>
          <p:cNvPr id="117763" name="Rectangle 2"/>
          <p:cNvSpPr>
            <a:spLocks noGrp="1" noRot="1" noChangeAspect="1" noChangeArrowheads="1" noTextEdit="1"/>
          </p:cNvSpPr>
          <p:nvPr>
            <p:ph type="sldImg"/>
          </p:nvPr>
        </p:nvSpPr>
        <p:spPr/>
      </p:sp>
      <p:sp>
        <p:nvSpPr>
          <p:cNvPr id="117764"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F8217D-8319-4781-9683-15BBFA1C559B}" type="slidenum">
              <a:rPr lang="en-US" altLang="zh-CN"/>
              <a:pPr/>
              <a:t>66</a:t>
            </a:fld>
            <a:endParaRPr lang="en-US" altLang="zh-CN"/>
          </a:p>
        </p:txBody>
      </p:sp>
      <p:sp>
        <p:nvSpPr>
          <p:cNvPr id="263170" name="Rectangle 2"/>
          <p:cNvSpPr>
            <a:spLocks noGrp="1" noRot="1" noChangeAspect="1" noChangeArrowheads="1" noTextEdit="1"/>
          </p:cNvSpPr>
          <p:nvPr>
            <p:ph type="sldImg"/>
          </p:nvPr>
        </p:nvSpPr>
        <p:spPr>
          <a:ln/>
        </p:spPr>
      </p:sp>
      <p:sp>
        <p:nvSpPr>
          <p:cNvPr id="26317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0142267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129FA5-6989-4256-B6B5-A9062016AEBC}" type="slidenum">
              <a:rPr lang="en-US" altLang="zh-CN"/>
              <a:pPr/>
              <a:t>67</a:t>
            </a:fld>
            <a:endParaRPr lang="en-US" altLang="zh-CN"/>
          </a:p>
        </p:txBody>
      </p:sp>
      <p:sp>
        <p:nvSpPr>
          <p:cNvPr id="264194" name="Rectangle 2"/>
          <p:cNvSpPr>
            <a:spLocks noGrp="1" noRot="1" noChangeAspect="1" noChangeArrowheads="1" noTextEdit="1"/>
          </p:cNvSpPr>
          <p:nvPr>
            <p:ph type="sldImg"/>
          </p:nvPr>
        </p:nvSpPr>
        <p:spPr>
          <a:ln/>
        </p:spPr>
      </p:sp>
      <p:sp>
        <p:nvSpPr>
          <p:cNvPr id="264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9838812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FC524C-1FC9-4F23-A473-25ABDB3F8478}" type="slidenum">
              <a:rPr lang="en-US" altLang="zh-CN"/>
              <a:pPr/>
              <a:t>68</a:t>
            </a:fld>
            <a:endParaRPr lang="en-US" altLang="zh-CN"/>
          </a:p>
        </p:txBody>
      </p:sp>
      <p:sp>
        <p:nvSpPr>
          <p:cNvPr id="265218" name="Rectangle 2"/>
          <p:cNvSpPr>
            <a:spLocks noGrp="1" noRot="1" noChangeAspect="1" noChangeArrowheads="1" noTextEdit="1"/>
          </p:cNvSpPr>
          <p:nvPr>
            <p:ph type="sldImg"/>
          </p:nvPr>
        </p:nvSpPr>
        <p:spPr>
          <a:ln/>
        </p:spPr>
      </p:sp>
      <p:sp>
        <p:nvSpPr>
          <p:cNvPr id="26521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0359718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89F19C-0815-403B-9DD3-85E459FF68A4}" type="slidenum">
              <a:rPr lang="en-US" altLang="zh-CN"/>
              <a:pPr/>
              <a:t>69</a:t>
            </a:fld>
            <a:endParaRPr lang="en-US" altLang="zh-CN"/>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87624777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E1E2A1-AE6D-42A0-A19F-A92D14AEE749}" type="slidenum">
              <a:rPr lang="en-US" altLang="zh-CN"/>
              <a:pPr/>
              <a:t>70</a:t>
            </a:fld>
            <a:endParaRPr lang="en-US" altLang="zh-CN"/>
          </a:p>
        </p:txBody>
      </p:sp>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7257600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130457-41A3-4B77-BE77-C794ECA5460A}" type="slidenum">
              <a:rPr lang="en-US" altLang="zh-CN"/>
              <a:pPr/>
              <a:t>71</a:t>
            </a:fld>
            <a:endParaRPr lang="en-US" altLang="zh-CN"/>
          </a:p>
        </p:txBody>
      </p:sp>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081759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3C817-A33C-4A82-A68C-04829388B4D1}" type="slidenum">
              <a:rPr lang="en-US" altLang="zh-CN"/>
              <a:pPr/>
              <a:t>72</a:t>
            </a:fld>
            <a:endParaRPr lang="en-US" altLang="zh-CN"/>
          </a:p>
        </p:txBody>
      </p:sp>
      <p:sp>
        <p:nvSpPr>
          <p:cNvPr id="269314" name="Rectangle 2"/>
          <p:cNvSpPr>
            <a:spLocks noGrp="1" noRot="1" noChangeAspect="1" noChangeArrowheads="1" noTextEdit="1"/>
          </p:cNvSpPr>
          <p:nvPr>
            <p:ph type="sldImg"/>
          </p:nvPr>
        </p:nvSpPr>
        <p:spPr>
          <a:ln/>
        </p:spPr>
      </p:sp>
      <p:sp>
        <p:nvSpPr>
          <p:cNvPr id="26931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1800582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34928C-C511-4F52-85A9-E3C03F277069}" type="slidenum">
              <a:rPr lang="en-US" altLang="zh-CN"/>
              <a:pPr/>
              <a:t>73</a:t>
            </a:fld>
            <a:endParaRPr lang="en-US" altLang="zh-CN"/>
          </a:p>
        </p:txBody>
      </p:sp>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695812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2651E5-3C31-465E-BBE5-EF2695BED46F}" type="slidenum">
              <a:rPr lang="en-US" altLang="zh-CN"/>
              <a:pPr/>
              <a:t>74</a:t>
            </a:fld>
            <a:endParaRPr lang="en-US" altLang="zh-CN"/>
          </a:p>
        </p:txBody>
      </p:sp>
      <p:sp>
        <p:nvSpPr>
          <p:cNvPr id="271362" name="Rectangle 2"/>
          <p:cNvSpPr>
            <a:spLocks noGrp="1" noRot="1" noChangeAspect="1" noChangeArrowheads="1" noTextEdit="1"/>
          </p:cNvSpPr>
          <p:nvPr>
            <p:ph type="sldImg"/>
          </p:nvPr>
        </p:nvSpPr>
        <p:spPr>
          <a:ln/>
        </p:spPr>
      </p:sp>
      <p:sp>
        <p:nvSpPr>
          <p:cNvPr id="271363"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9186947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6B1207-B419-4352-B25A-31A014A85158}" type="slidenum">
              <a:rPr lang="en-US" altLang="zh-CN"/>
              <a:pPr/>
              <a:t>75</a:t>
            </a:fld>
            <a:endParaRPr lang="en-US" altLang="zh-CN"/>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92075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33BC8480-65EF-40EC-8C33-891F0868F872}" type="slidenum">
              <a:rPr altLang="zh-CN" sz="1200" b="0">
                <a:solidFill>
                  <a:prstClr val="black"/>
                </a:solidFill>
                <a:ea typeface="宋体" panose="02010600030101010101" pitchFamily="2" charset="-122"/>
              </a:rPr>
              <a:t>8</a:t>
            </a:fld>
            <a:endParaRPr lang="zh-CN" altLang="zh-CN" sz="1200" b="0">
              <a:solidFill>
                <a:prstClr val="black"/>
              </a:solidFill>
              <a:ea typeface="宋体" panose="02010600030101010101" pitchFamily="2" charset="-122"/>
            </a:endParaRPr>
          </a:p>
        </p:txBody>
      </p:sp>
      <p:sp>
        <p:nvSpPr>
          <p:cNvPr id="130051" name="Rectangle 2"/>
          <p:cNvSpPr>
            <a:spLocks noGrp="1" noRot="1" noChangeAspect="1" noChangeArrowheads="1" noTextEdit="1"/>
          </p:cNvSpPr>
          <p:nvPr>
            <p:ph type="sldImg"/>
          </p:nvPr>
        </p:nvSpPr>
        <p:spPr/>
      </p:sp>
      <p:sp>
        <p:nvSpPr>
          <p:cNvPr id="130052"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0CA8E7-C61A-4FFA-A137-DD896C4B95AA}" type="slidenum">
              <a:rPr lang="en-US" altLang="zh-CN"/>
              <a:pPr/>
              <a:t>76</a:t>
            </a:fld>
            <a:endParaRPr lang="en-US" altLang="zh-CN"/>
          </a:p>
        </p:txBody>
      </p:sp>
      <p:sp>
        <p:nvSpPr>
          <p:cNvPr id="273410" name="Rectangle 2"/>
          <p:cNvSpPr>
            <a:spLocks noGrp="1" noRot="1" noChangeAspect="1" noChangeArrowheads="1" noTextEdit="1"/>
          </p:cNvSpPr>
          <p:nvPr>
            <p:ph type="sldImg"/>
          </p:nvPr>
        </p:nvSpPr>
        <p:spPr>
          <a:ln/>
        </p:spPr>
      </p:sp>
      <p:sp>
        <p:nvSpPr>
          <p:cNvPr id="27341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41568782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5DA2AC-882B-47D2-B22A-90DD65BACF54}" type="slidenum">
              <a:rPr lang="en-US" altLang="zh-CN"/>
              <a:pPr/>
              <a:t>77</a:t>
            </a:fld>
            <a:endParaRPr lang="en-US" altLang="zh-CN"/>
          </a:p>
        </p:txBody>
      </p:sp>
      <p:sp>
        <p:nvSpPr>
          <p:cNvPr id="274434" name="Rectangle 2"/>
          <p:cNvSpPr>
            <a:spLocks noGrp="1" noRot="1" noChangeAspect="1" noChangeArrowheads="1" noTextEdit="1"/>
          </p:cNvSpPr>
          <p:nvPr>
            <p:ph type="sldImg"/>
          </p:nvPr>
        </p:nvSpPr>
        <p:spPr>
          <a:ln/>
        </p:spPr>
      </p:sp>
      <p:sp>
        <p:nvSpPr>
          <p:cNvPr id="2744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3018270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EEC577-346D-42B2-A3B9-D32D4747109C}" type="slidenum">
              <a:rPr lang="en-US" altLang="zh-CN"/>
              <a:pPr/>
              <a:t>78</a:t>
            </a:fld>
            <a:endParaRPr lang="en-US" altLang="zh-CN"/>
          </a:p>
        </p:txBody>
      </p:sp>
      <p:sp>
        <p:nvSpPr>
          <p:cNvPr id="971778" name="Rectangle 2"/>
          <p:cNvSpPr>
            <a:spLocks noGrp="1" noRot="1" noChangeAspect="1" noChangeArrowheads="1" noTextEdit="1"/>
          </p:cNvSpPr>
          <p:nvPr>
            <p:ph type="sldImg"/>
          </p:nvPr>
        </p:nvSpPr>
        <p:spPr>
          <a:ln/>
        </p:spPr>
      </p:sp>
      <p:sp>
        <p:nvSpPr>
          <p:cNvPr id="97177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5281997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2BD9C8-F0A1-4DB5-BCBC-F304711CBF07}" type="slidenum">
              <a:rPr lang="en-US" altLang="zh-CN"/>
              <a:pPr/>
              <a:t>79</a:t>
            </a:fld>
            <a:endParaRPr lang="en-US" altLang="zh-CN"/>
          </a:p>
        </p:txBody>
      </p:sp>
      <p:sp>
        <p:nvSpPr>
          <p:cNvPr id="719874" name="Rectangle 2"/>
          <p:cNvSpPr>
            <a:spLocks noGrp="1" noRot="1" noChangeAspect="1" noChangeArrowheads="1" noTextEdit="1"/>
          </p:cNvSpPr>
          <p:nvPr>
            <p:ph type="sldImg"/>
          </p:nvPr>
        </p:nvSpPr>
        <p:spPr>
          <a:ln/>
        </p:spPr>
      </p:sp>
      <p:sp>
        <p:nvSpPr>
          <p:cNvPr id="71987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1283306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0BAD184-D2EE-4FAC-945D-1B38586E2ED8}" type="slidenum">
              <a:rPr lang="en-US" altLang="zh-CN"/>
              <a:pPr/>
              <a:t>80</a:t>
            </a:fld>
            <a:endParaRPr lang="en-US" altLang="zh-CN"/>
          </a:p>
        </p:txBody>
      </p:sp>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3426922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3381D84C-2BE8-4BFD-826E-375E4BC0CEB3}" type="slidenum">
              <a:rPr altLang="zh-CN" sz="1200" b="0">
                <a:solidFill>
                  <a:prstClr val="black"/>
                </a:solidFill>
                <a:ea typeface="宋体" panose="02010600030101010101" pitchFamily="2" charset="-122"/>
              </a:rPr>
              <a:t>9</a:t>
            </a:fld>
            <a:endParaRPr lang="zh-CN" altLang="zh-CN" sz="1200" b="0">
              <a:solidFill>
                <a:prstClr val="black"/>
              </a:solidFill>
              <a:ea typeface="宋体" panose="02010600030101010101" pitchFamily="2" charset="-122"/>
            </a:endParaRPr>
          </a:p>
        </p:txBody>
      </p:sp>
      <p:sp>
        <p:nvSpPr>
          <p:cNvPr id="123907" name="Rectangle 2"/>
          <p:cNvSpPr>
            <a:spLocks noGrp="1" noRot="1" noChangeAspect="1" noChangeArrowheads="1" noTextEdit="1"/>
          </p:cNvSpPr>
          <p:nvPr>
            <p:ph type="sldImg"/>
          </p:nvPr>
        </p:nvSpPr>
        <p:spPr/>
      </p:sp>
      <p:sp>
        <p:nvSpPr>
          <p:cNvPr id="123908"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fld id="{E325456A-3DD6-4323-B591-583740402839}" type="slidenum">
              <a:rPr altLang="zh-CN" sz="1200" b="0">
                <a:solidFill>
                  <a:prstClr val="black"/>
                </a:solidFill>
                <a:ea typeface="宋体" panose="02010600030101010101" pitchFamily="2" charset="-122"/>
              </a:rPr>
              <a:t>10</a:t>
            </a:fld>
            <a:endParaRPr lang="zh-CN" altLang="zh-CN" sz="1200" b="0">
              <a:solidFill>
                <a:prstClr val="black"/>
              </a:solidFill>
              <a:ea typeface="宋体" panose="02010600030101010101" pitchFamily="2" charset="-122"/>
            </a:endParaRPr>
          </a:p>
        </p:txBody>
      </p:sp>
      <p:sp>
        <p:nvSpPr>
          <p:cNvPr id="124931" name="Rectangle 2"/>
          <p:cNvSpPr>
            <a:spLocks noGrp="1" noRot="1" noChangeAspect="1" noChangeArrowheads="1" noTextEdit="1"/>
          </p:cNvSpPr>
          <p:nvPr>
            <p:ph type="sldImg"/>
          </p:nvPr>
        </p:nvSpPr>
        <p:spPr/>
      </p:sp>
      <p:sp>
        <p:nvSpPr>
          <p:cNvPr id="124932" name="Rectangle 3"/>
          <p:cNvSpPr>
            <a:spLocks noGrp="1" noChangeArrowheads="1"/>
          </p:cNvSpPr>
          <p:nvPr>
            <p:ph type="body" idx="1"/>
          </p:nvPr>
        </p:nvSpPr>
        <p:spPr>
          <a:noFill/>
        </p:spPr>
        <p:txBody>
          <a:bodyPr/>
          <a:lstStyle/>
          <a:p>
            <a:pPr eaLnBrk="1" hangingPunct="1"/>
            <a:endParaRPr lang="en-GB" altLang="zh-CN" smtClean="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p:txBody>
          <a:bodyPr/>
          <a:lstStyle>
            <a:lvl1pPr>
              <a:defRPr/>
            </a:lvl1pPr>
          </a:lstStyle>
          <a:p>
            <a:pPr>
              <a:defRPr/>
            </a:pPr>
            <a:fld id="{C6B9AF2C-42C1-486E-8129-829A22A6C759}" type="slidenum">
              <a:rPr lang="en-US" altLang="zh-CN"/>
              <a:t>‹#›</a:t>
            </a:fld>
            <a:endParaRPr lang="en-US" altLang="zh-CN"/>
          </a:p>
        </p:txBody>
      </p:sp>
    </p:spTree>
  </p:cSld>
  <p:clrMapOvr>
    <a:masterClrMapping/>
  </p:clrMapOvr>
  <p:transition>
    <p:split orient="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p:txBody>
          <a:bodyPr/>
          <a:lstStyle>
            <a:lvl1pPr>
              <a:defRPr/>
            </a:lvl1pPr>
          </a:lstStyle>
          <a:p>
            <a:pPr>
              <a:defRPr/>
            </a:pPr>
            <a:fld id="{3BF50ABE-6549-4858-9448-D3BDAD7EDA37}" type="slidenum">
              <a:rPr lang="en-US" altLang="zh-CN"/>
              <a:t>‹#›</a:t>
            </a:fld>
            <a:endParaRPr lang="en-US" altLang="zh-CN"/>
          </a:p>
        </p:txBody>
      </p:sp>
    </p:spTree>
  </p:cSld>
  <p:clrMapOvr>
    <a:masterClrMapping/>
  </p:clrMapOvr>
  <p:transition>
    <p:split orient="vert"/>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2F810640-C042-490C-9882-E4748DE3EA9F}"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93E268A3-7231-436A-8EB2-35B4C4566C48}"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3315A37D-3ADE-4B43-8C70-940679EABC4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19850" y="152400"/>
            <a:ext cx="2038350" cy="5943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152400"/>
            <a:ext cx="5962650" cy="5943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7CF95648-E996-4A3F-8D75-B8C813E29C69}"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37798EFF-FFAA-41DF-99A8-8EFA52482424}"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38200" y="1295400"/>
            <a:ext cx="7620000" cy="4800600"/>
          </a:xfrm>
        </p:spPr>
        <p:txBody>
          <a:bodyPr/>
          <a:lstStyle/>
          <a:p>
            <a:pPr lvl="0"/>
            <a:endParaRPr lang="zh-CN" altLang="en-US" noProof="0" smtClean="0"/>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DCDAC162-3E14-481B-A04B-EAC4CE300737}"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1BBCF0B0-D33B-4E69-8A76-1909E82D855D}"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56551291-5811-4310-BEB7-A0FCEDEE2561}"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F4199D8B-F5B9-4E7B-8CAF-B0A789B60AD3}"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7A49F966-9D78-4577-9D66-5B537CD0D362}"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19850" y="152400"/>
            <a:ext cx="2038350" cy="5943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152400"/>
            <a:ext cx="5962650" cy="5943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p:txBody>
          <a:bodyPr/>
          <a:lstStyle>
            <a:lvl1pPr>
              <a:defRPr/>
            </a:lvl1pPr>
          </a:lstStyle>
          <a:p>
            <a:pPr>
              <a:defRPr/>
            </a:pPr>
            <a:fld id="{31B3859C-F179-4B82-9EE9-F35BFFD7D1D0}" type="slidenum">
              <a:rPr lang="en-US" altLang="zh-CN"/>
              <a:t>‹#›</a:t>
            </a:fld>
            <a:endParaRPr lang="en-US" altLang="zh-CN"/>
          </a:p>
        </p:txBody>
      </p:sp>
    </p:spTree>
  </p:cSld>
  <p:clrMapOvr>
    <a:masterClrMapping/>
  </p:clrMapOvr>
  <p:transition>
    <p:split orient="vert"/>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7"/>
          <p:cNvSpPr>
            <a:spLocks noGrp="1" noChangeArrowheads="1"/>
          </p:cNvSpPr>
          <p:nvPr>
            <p:ph type="sldNum" sz="quarter" idx="12"/>
          </p:nvPr>
        </p:nvSpPr>
        <p:spPr/>
        <p:txBody>
          <a:bodyPr/>
          <a:lstStyle>
            <a:lvl1pPr>
              <a:defRPr/>
            </a:lvl1pPr>
          </a:lstStyle>
          <a:p>
            <a:pPr>
              <a:defRPr/>
            </a:pPr>
            <a:fld id="{FCE81800-20BF-4BB2-B1D4-625393255225}"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sldNum" sz="quarter" idx="12"/>
          </p:nvPr>
        </p:nvSpPr>
        <p:spPr/>
        <p:txBody>
          <a:bodyPr/>
          <a:lstStyle>
            <a:lvl1pPr>
              <a:defRPr/>
            </a:lvl1pPr>
          </a:lstStyle>
          <a:p>
            <a:pPr>
              <a:defRPr/>
            </a:pPr>
            <a:fld id="{D5448725-EE4D-4B6B-83A2-519AA006AB83}"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7"/>
          <p:cNvSpPr>
            <a:spLocks noGrp="1" noChangeArrowheads="1"/>
          </p:cNvSpPr>
          <p:nvPr>
            <p:ph type="sldNum" sz="quarter" idx="12"/>
          </p:nvPr>
        </p:nvSpPr>
        <p:spPr/>
        <p:txBody>
          <a:bodyPr/>
          <a:lstStyle>
            <a:lvl1pPr>
              <a:defRPr/>
            </a:lvl1pPr>
          </a:lstStyle>
          <a:p>
            <a:pPr>
              <a:defRPr/>
            </a:pPr>
            <a:fld id="{422D77AB-B389-4EE3-961A-BEC713E987E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2F810640-C042-490C-9882-E4748DE3EA9F}"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93E268A3-7231-436A-8EB2-35B4C4566C48}"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3315A37D-3ADE-4B43-8C70-940679EABC4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19850" y="152400"/>
            <a:ext cx="2038350" cy="5943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152400"/>
            <a:ext cx="5962650" cy="5943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7CF95648-E996-4A3F-8D75-B8C813E29C69}"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37798EFF-FFAA-41DF-99A8-8EFA52482424}"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38200" y="1295400"/>
            <a:ext cx="7620000" cy="4800600"/>
          </a:xfrm>
        </p:spPr>
        <p:txBody>
          <a:bodyPr/>
          <a:lstStyle/>
          <a:p>
            <a:pPr lvl="0"/>
            <a:endParaRPr lang="zh-CN" altLang="en-US" noProof="0" smtClean="0"/>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DCDAC162-3E14-481B-A04B-EAC4CE300737}"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1BBCF0B0-D33B-4E69-8A76-1909E82D855D}"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p:txBody>
          <a:bodyPr/>
          <a:lstStyle>
            <a:lvl1pPr>
              <a:defRPr/>
            </a:lvl1pPr>
          </a:lstStyle>
          <a:p>
            <a:pPr>
              <a:defRPr/>
            </a:pPr>
            <a:fld id="{9EC8EE1C-2CE8-490D-91ED-BAA6F6BD40EF}" type="slidenum">
              <a:rPr lang="en-US" altLang="zh-CN"/>
              <a:t>‹#›</a:t>
            </a:fld>
            <a:endParaRPr lang="en-US" altLang="zh-CN"/>
          </a:p>
        </p:txBody>
      </p:sp>
    </p:spTree>
  </p:cSld>
  <p:clrMapOvr>
    <a:masterClrMapping/>
  </p:clrMapOvr>
  <p:transition>
    <p:split orient="vert"/>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56551291-5811-4310-BEB7-A0FCEDEE2561}"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F4199D8B-F5B9-4E7B-8CAF-B0A789B60AD3}"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7A49F966-9D78-4577-9D66-5B537CD0D362}"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7"/>
          <p:cNvSpPr>
            <a:spLocks noGrp="1" noChangeArrowheads="1"/>
          </p:cNvSpPr>
          <p:nvPr>
            <p:ph type="sldNum" sz="quarter" idx="12"/>
          </p:nvPr>
        </p:nvSpPr>
        <p:spPr/>
        <p:txBody>
          <a:bodyPr/>
          <a:lstStyle>
            <a:lvl1pPr>
              <a:defRPr/>
            </a:lvl1pPr>
          </a:lstStyle>
          <a:p>
            <a:pPr>
              <a:defRPr/>
            </a:pPr>
            <a:fld id="{FCE81800-20BF-4BB2-B1D4-625393255225}"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sldNum" sz="quarter" idx="12"/>
          </p:nvPr>
        </p:nvSpPr>
        <p:spPr/>
        <p:txBody>
          <a:bodyPr/>
          <a:lstStyle>
            <a:lvl1pPr>
              <a:defRPr/>
            </a:lvl1pPr>
          </a:lstStyle>
          <a:p>
            <a:pPr>
              <a:defRPr/>
            </a:pPr>
            <a:fld id="{D5448725-EE4D-4B6B-83A2-519AA006AB83}"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7"/>
          <p:cNvSpPr>
            <a:spLocks noGrp="1" noChangeArrowheads="1"/>
          </p:cNvSpPr>
          <p:nvPr>
            <p:ph type="sldNum" sz="quarter" idx="12"/>
          </p:nvPr>
        </p:nvSpPr>
        <p:spPr/>
        <p:txBody>
          <a:bodyPr/>
          <a:lstStyle>
            <a:lvl1pPr>
              <a:defRPr/>
            </a:lvl1pPr>
          </a:lstStyle>
          <a:p>
            <a:pPr>
              <a:defRPr/>
            </a:pPr>
            <a:fld id="{422D77AB-B389-4EE3-961A-BEC713E987E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2F810640-C042-490C-9882-E4748DE3EA9F}"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93E268A3-7231-436A-8EB2-35B4C4566C48}"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3315A37D-3ADE-4B43-8C70-940679EABC4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19850" y="152400"/>
            <a:ext cx="2038350" cy="5943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152400"/>
            <a:ext cx="5962650" cy="5943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7CF95648-E996-4A3F-8D75-B8C813E29C69}"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38200" y="1295400"/>
            <a:ext cx="7620000" cy="4800600"/>
          </a:xfrm>
        </p:spPr>
        <p:txBody>
          <a:bodyPr/>
          <a:lstStyle/>
          <a:p>
            <a:pPr lvl="0"/>
            <a:endParaRPr lang="zh-CN" altLang="en-US" noProof="0" smtClean="0"/>
          </a:p>
        </p:txBody>
      </p:sp>
      <p:sp>
        <p:nvSpPr>
          <p:cNvPr id="4" name="Rectangle 5"/>
          <p:cNvSpPr>
            <a:spLocks noGrp="1" noChangeArrowheads="1"/>
          </p:cNvSpPr>
          <p:nvPr>
            <p:ph type="dt" sz="half" idx="10"/>
          </p:nvPr>
        </p:nvSpPr>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p:txBody>
          <a:bodyPr/>
          <a:lstStyle>
            <a:lvl1pPr>
              <a:defRPr/>
            </a:lvl1pPr>
          </a:lstStyle>
          <a:p>
            <a:pPr>
              <a:defRPr/>
            </a:pPr>
            <a:fld id="{DCD67590-831D-4ECF-9E2E-109D2A089293}" type="slidenum">
              <a:rPr lang="en-US" altLang="zh-CN"/>
              <a:t>‹#›</a:t>
            </a:fld>
            <a:endParaRPr lang="en-US" altLang="zh-CN"/>
          </a:p>
        </p:txBody>
      </p:sp>
    </p:spTree>
  </p:cSld>
  <p:clrMapOvr>
    <a:masterClrMapping/>
  </p:clrMapOvr>
  <p:transition>
    <p:split orient="vert"/>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37798EFF-FFAA-41DF-99A8-8EFA52482424}"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38200" y="1295400"/>
            <a:ext cx="7620000" cy="4800600"/>
          </a:xfrm>
        </p:spPr>
        <p:txBody>
          <a:bodyPr/>
          <a:lstStyle/>
          <a:p>
            <a:pPr lvl="0"/>
            <a:endParaRPr lang="zh-CN" altLang="en-US" noProof="0" smtClean="0"/>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DCDAC162-3E14-481B-A04B-EAC4CE300737}"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1BBCF0B0-D33B-4E69-8A76-1909E82D855D}"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56551291-5811-4310-BEB7-A0FCEDEE2561}"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F4199D8B-F5B9-4E7B-8CAF-B0A789B60AD3}"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7A49F966-9D78-4577-9D66-5B537CD0D362}"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7"/>
          <p:cNvSpPr>
            <a:spLocks noGrp="1" noChangeArrowheads="1"/>
          </p:cNvSpPr>
          <p:nvPr>
            <p:ph type="sldNum" sz="quarter" idx="12"/>
          </p:nvPr>
        </p:nvSpPr>
        <p:spPr/>
        <p:txBody>
          <a:bodyPr/>
          <a:lstStyle>
            <a:lvl1pPr>
              <a:defRPr/>
            </a:lvl1pPr>
          </a:lstStyle>
          <a:p>
            <a:pPr>
              <a:defRPr/>
            </a:pPr>
            <a:fld id="{FCE81800-20BF-4BB2-B1D4-625393255225}"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sldNum" sz="quarter" idx="12"/>
          </p:nvPr>
        </p:nvSpPr>
        <p:spPr/>
        <p:txBody>
          <a:bodyPr/>
          <a:lstStyle>
            <a:lvl1pPr>
              <a:defRPr/>
            </a:lvl1pPr>
          </a:lstStyle>
          <a:p>
            <a:pPr>
              <a:defRPr/>
            </a:pPr>
            <a:fld id="{D5448725-EE4D-4B6B-83A2-519AA006AB83}"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7"/>
          <p:cNvSpPr>
            <a:spLocks noGrp="1" noChangeArrowheads="1"/>
          </p:cNvSpPr>
          <p:nvPr>
            <p:ph type="sldNum" sz="quarter" idx="12"/>
          </p:nvPr>
        </p:nvSpPr>
        <p:spPr/>
        <p:txBody>
          <a:bodyPr/>
          <a:lstStyle>
            <a:lvl1pPr>
              <a:defRPr/>
            </a:lvl1pPr>
          </a:lstStyle>
          <a:p>
            <a:pPr>
              <a:defRPr/>
            </a:pPr>
            <a:fld id="{422D77AB-B389-4EE3-961A-BEC713E987E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2F810640-C042-490C-9882-E4748DE3EA9F}"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04800" y="152400"/>
            <a:ext cx="8153400" cy="5943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5"/>
          <p:cNvSpPr>
            <a:spLocks noGrp="1" noChangeArrowheads="1"/>
          </p:cNvSpPr>
          <p:nvPr>
            <p:ph type="dt" sz="half" idx="10"/>
          </p:nvPr>
        </p:nvSpPr>
        <p:spPr/>
        <p:txBody>
          <a:bodyPr/>
          <a:lstStyle>
            <a:lvl1pPr>
              <a:defRPr/>
            </a:lvl1pPr>
          </a:lstStyle>
          <a:p>
            <a:pPr>
              <a:defRPr/>
            </a:pPr>
            <a:endParaRPr lang="en-US" altLang="zh-CN"/>
          </a:p>
        </p:txBody>
      </p:sp>
      <p:sp>
        <p:nvSpPr>
          <p:cNvPr id="4" name="Rectangle 6"/>
          <p:cNvSpPr>
            <a:spLocks noGrp="1" noChangeArrowheads="1"/>
          </p:cNvSpPr>
          <p:nvPr>
            <p:ph type="ftr" sz="quarter" idx="11"/>
          </p:nvPr>
        </p:nvSpPr>
        <p:spPr/>
        <p:txBody>
          <a:bodyPr/>
          <a:lstStyle>
            <a:lvl1pPr>
              <a:defRPr/>
            </a:lvl1pPr>
          </a:lstStyle>
          <a:p>
            <a:pPr>
              <a:defRPr/>
            </a:pPr>
            <a:endParaRPr lang="en-US" altLang="zh-CN"/>
          </a:p>
        </p:txBody>
      </p:sp>
      <p:sp>
        <p:nvSpPr>
          <p:cNvPr id="5" name="Rectangle 7"/>
          <p:cNvSpPr>
            <a:spLocks noGrp="1" noChangeArrowheads="1"/>
          </p:cNvSpPr>
          <p:nvPr>
            <p:ph type="sldNum" sz="quarter" idx="12"/>
          </p:nvPr>
        </p:nvSpPr>
        <p:spPr/>
        <p:txBody>
          <a:bodyPr/>
          <a:lstStyle>
            <a:lvl1pPr>
              <a:defRPr/>
            </a:lvl1pPr>
          </a:lstStyle>
          <a:p>
            <a:pPr>
              <a:defRPr/>
            </a:pPr>
            <a:fld id="{E25DD07A-9E91-45B6-9669-386969D5C347}" type="slidenum">
              <a:rPr lang="en-US" altLang="zh-CN"/>
              <a:t>‹#›</a:t>
            </a:fld>
            <a:endParaRPr lang="en-US" altLang="zh-CN"/>
          </a:p>
        </p:txBody>
      </p:sp>
    </p:spTree>
  </p:cSld>
  <p:clrMapOvr>
    <a:masterClrMapping/>
  </p:clrMapOvr>
  <p:transition>
    <p:split orient="vert"/>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93E268A3-7231-436A-8EB2-35B4C4566C48}"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3315A37D-3ADE-4B43-8C70-940679EABC4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19850" y="152400"/>
            <a:ext cx="2038350" cy="5943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152400"/>
            <a:ext cx="5962650" cy="5943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7CF95648-E996-4A3F-8D75-B8C813E29C69}"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37798EFF-FFAA-41DF-99A8-8EFA52482424}"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38200" y="1295400"/>
            <a:ext cx="7620000" cy="4800600"/>
          </a:xfrm>
        </p:spPr>
        <p:txBody>
          <a:bodyPr/>
          <a:lstStyle/>
          <a:p>
            <a:pPr lvl="0"/>
            <a:endParaRPr lang="zh-CN" altLang="en-US" noProof="0" smtClean="0"/>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DCDAC162-3E14-481B-A04B-EAC4CE300737}"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1BBCF0B0-D33B-4E69-8A76-1909E82D855D}"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56551291-5811-4310-BEB7-A0FCEDEE2561}"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F4199D8B-F5B9-4E7B-8CAF-B0A789B60AD3}"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7A49F966-9D78-4577-9D66-5B537CD0D362}"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7"/>
          <p:cNvSpPr>
            <a:spLocks noGrp="1" noChangeArrowheads="1"/>
          </p:cNvSpPr>
          <p:nvPr>
            <p:ph type="sldNum" sz="quarter" idx="12"/>
          </p:nvPr>
        </p:nvSpPr>
        <p:spPr/>
        <p:txBody>
          <a:bodyPr/>
          <a:lstStyle>
            <a:lvl1pPr>
              <a:defRPr/>
            </a:lvl1pPr>
          </a:lstStyle>
          <a:p>
            <a:pPr>
              <a:defRPr/>
            </a:pPr>
            <a:fld id="{FCE81800-20BF-4BB2-B1D4-625393255225}"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1BBCF0B0-D33B-4E69-8A76-1909E82D855D}"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sldNum" sz="quarter" idx="12"/>
          </p:nvPr>
        </p:nvSpPr>
        <p:spPr/>
        <p:txBody>
          <a:bodyPr/>
          <a:lstStyle>
            <a:lvl1pPr>
              <a:defRPr/>
            </a:lvl1pPr>
          </a:lstStyle>
          <a:p>
            <a:pPr>
              <a:defRPr/>
            </a:pPr>
            <a:fld id="{D5448725-EE4D-4B6B-83A2-519AA006AB83}"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7"/>
          <p:cNvSpPr>
            <a:spLocks noGrp="1" noChangeArrowheads="1"/>
          </p:cNvSpPr>
          <p:nvPr>
            <p:ph type="sldNum" sz="quarter" idx="12"/>
          </p:nvPr>
        </p:nvSpPr>
        <p:spPr/>
        <p:txBody>
          <a:bodyPr/>
          <a:lstStyle>
            <a:lvl1pPr>
              <a:defRPr/>
            </a:lvl1pPr>
          </a:lstStyle>
          <a:p>
            <a:pPr>
              <a:defRPr/>
            </a:pPr>
            <a:fld id="{422D77AB-B389-4EE3-961A-BEC713E987E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2F810640-C042-490C-9882-E4748DE3EA9F}"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93E268A3-7231-436A-8EB2-35B4C4566C48}"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3315A37D-3ADE-4B43-8C70-940679EABC4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19850" y="152400"/>
            <a:ext cx="2038350" cy="5943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152400"/>
            <a:ext cx="5962650" cy="5943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7CF95648-E996-4A3F-8D75-B8C813E29C69}"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37798EFF-FFAA-41DF-99A8-8EFA52482424}"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38200" y="1295400"/>
            <a:ext cx="7620000" cy="4800600"/>
          </a:xfrm>
        </p:spPr>
        <p:txBody>
          <a:bodyPr/>
          <a:lstStyle/>
          <a:p>
            <a:pPr lvl="0"/>
            <a:endParaRPr lang="zh-CN" altLang="en-US" noProof="0" smtClean="0"/>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DCDAC162-3E14-481B-A04B-EAC4CE300737}"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1BBCF0B0-D33B-4E69-8A76-1909E82D855D}"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56551291-5811-4310-BEB7-A0FCEDEE2561}"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56551291-5811-4310-BEB7-A0FCEDEE2561}"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F4199D8B-F5B9-4E7B-8CAF-B0A789B60AD3}"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7A49F966-9D78-4577-9D66-5B537CD0D362}"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7"/>
          <p:cNvSpPr>
            <a:spLocks noGrp="1" noChangeArrowheads="1"/>
          </p:cNvSpPr>
          <p:nvPr>
            <p:ph type="sldNum" sz="quarter" idx="12"/>
          </p:nvPr>
        </p:nvSpPr>
        <p:spPr/>
        <p:txBody>
          <a:bodyPr/>
          <a:lstStyle>
            <a:lvl1pPr>
              <a:defRPr/>
            </a:lvl1pPr>
          </a:lstStyle>
          <a:p>
            <a:pPr>
              <a:defRPr/>
            </a:pPr>
            <a:fld id="{FCE81800-20BF-4BB2-B1D4-625393255225}"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sldNum" sz="quarter" idx="12"/>
          </p:nvPr>
        </p:nvSpPr>
        <p:spPr/>
        <p:txBody>
          <a:bodyPr/>
          <a:lstStyle>
            <a:lvl1pPr>
              <a:defRPr/>
            </a:lvl1pPr>
          </a:lstStyle>
          <a:p>
            <a:pPr>
              <a:defRPr/>
            </a:pPr>
            <a:fld id="{D5448725-EE4D-4B6B-83A2-519AA006AB83}"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7"/>
          <p:cNvSpPr>
            <a:spLocks noGrp="1" noChangeArrowheads="1"/>
          </p:cNvSpPr>
          <p:nvPr>
            <p:ph type="sldNum" sz="quarter" idx="12"/>
          </p:nvPr>
        </p:nvSpPr>
        <p:spPr/>
        <p:txBody>
          <a:bodyPr/>
          <a:lstStyle>
            <a:lvl1pPr>
              <a:defRPr/>
            </a:lvl1pPr>
          </a:lstStyle>
          <a:p>
            <a:pPr>
              <a:defRPr/>
            </a:pPr>
            <a:fld id="{422D77AB-B389-4EE3-961A-BEC713E987E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2F810640-C042-490C-9882-E4748DE3EA9F}"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93E268A3-7231-436A-8EB2-35B4C4566C48}"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3315A37D-3ADE-4B43-8C70-940679EABC4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19850" y="152400"/>
            <a:ext cx="2038350" cy="5943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152400"/>
            <a:ext cx="5962650" cy="5943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7CF95648-E996-4A3F-8D75-B8C813E29C69}"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37798EFF-FFAA-41DF-99A8-8EFA52482424}"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F4199D8B-F5B9-4E7B-8CAF-B0A789B60AD3}"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38200" y="1295400"/>
            <a:ext cx="7620000" cy="4800600"/>
          </a:xfrm>
        </p:spPr>
        <p:txBody>
          <a:bodyPr/>
          <a:lstStyle/>
          <a:p>
            <a:pPr lvl="0"/>
            <a:endParaRPr lang="zh-CN" altLang="en-US" noProof="0" smtClean="0"/>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DCDAC162-3E14-481B-A04B-EAC4CE300737}"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1BBCF0B0-D33B-4E69-8A76-1909E82D855D}"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56551291-5811-4310-BEB7-A0FCEDEE2561}"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F4199D8B-F5B9-4E7B-8CAF-B0A789B60AD3}"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7A49F966-9D78-4577-9D66-5B537CD0D362}"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7"/>
          <p:cNvSpPr>
            <a:spLocks noGrp="1" noChangeArrowheads="1"/>
          </p:cNvSpPr>
          <p:nvPr>
            <p:ph type="sldNum" sz="quarter" idx="12"/>
          </p:nvPr>
        </p:nvSpPr>
        <p:spPr/>
        <p:txBody>
          <a:bodyPr/>
          <a:lstStyle>
            <a:lvl1pPr>
              <a:defRPr/>
            </a:lvl1pPr>
          </a:lstStyle>
          <a:p>
            <a:pPr>
              <a:defRPr/>
            </a:pPr>
            <a:fld id="{FCE81800-20BF-4BB2-B1D4-625393255225}"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sldNum" sz="quarter" idx="12"/>
          </p:nvPr>
        </p:nvSpPr>
        <p:spPr/>
        <p:txBody>
          <a:bodyPr/>
          <a:lstStyle>
            <a:lvl1pPr>
              <a:defRPr/>
            </a:lvl1pPr>
          </a:lstStyle>
          <a:p>
            <a:pPr>
              <a:defRPr/>
            </a:pPr>
            <a:fld id="{D5448725-EE4D-4B6B-83A2-519AA006AB83}"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7"/>
          <p:cNvSpPr>
            <a:spLocks noGrp="1" noChangeArrowheads="1"/>
          </p:cNvSpPr>
          <p:nvPr>
            <p:ph type="sldNum" sz="quarter" idx="12"/>
          </p:nvPr>
        </p:nvSpPr>
        <p:spPr/>
        <p:txBody>
          <a:bodyPr/>
          <a:lstStyle>
            <a:lvl1pPr>
              <a:defRPr/>
            </a:lvl1pPr>
          </a:lstStyle>
          <a:p>
            <a:pPr>
              <a:defRPr/>
            </a:pPr>
            <a:fld id="{422D77AB-B389-4EE3-961A-BEC713E987E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2F810640-C042-490C-9882-E4748DE3EA9F}"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93E268A3-7231-436A-8EB2-35B4C4566C48}"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7A49F966-9D78-4577-9D66-5B537CD0D362}"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3315A37D-3ADE-4B43-8C70-940679EABC4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19850" y="152400"/>
            <a:ext cx="2038350" cy="5943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152400"/>
            <a:ext cx="5962650" cy="5943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7CF95648-E996-4A3F-8D75-B8C813E29C69}"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37798EFF-FFAA-41DF-99A8-8EFA52482424}"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38200" y="1295400"/>
            <a:ext cx="7620000" cy="4800600"/>
          </a:xfrm>
        </p:spPr>
        <p:txBody>
          <a:bodyPr/>
          <a:lstStyle/>
          <a:p>
            <a:pPr lvl="0"/>
            <a:endParaRPr lang="zh-CN" altLang="en-US" noProof="0" smtClean="0"/>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DCDAC162-3E14-481B-A04B-EAC4CE300737}"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555C5488-1D79-4F99-9849-F2E7ADBD562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C781B594-1F0F-4E51-8AFE-6DBEDCBE00D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BF816B25-EB70-4415-82E5-EA1D1F6EBAFC}"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93B3860A-A270-4E47-AD7E-FCD4F22C8175}"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7"/>
          <p:cNvSpPr>
            <a:spLocks noGrp="1" noChangeArrowheads="1"/>
          </p:cNvSpPr>
          <p:nvPr>
            <p:ph type="sldNum" sz="quarter" idx="12"/>
          </p:nvPr>
        </p:nvSpPr>
        <p:spPr/>
        <p:txBody>
          <a:bodyPr/>
          <a:lstStyle>
            <a:lvl1pPr>
              <a:defRPr/>
            </a:lvl1pPr>
          </a:lstStyle>
          <a:p>
            <a:pPr>
              <a:defRPr/>
            </a:pPr>
            <a:fld id="{07BFF5E9-4481-4D88-9462-1392D5328D43}"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sldNum" sz="quarter" idx="12"/>
          </p:nvPr>
        </p:nvSpPr>
        <p:spPr/>
        <p:txBody>
          <a:bodyPr/>
          <a:lstStyle>
            <a:lvl1pPr>
              <a:defRPr/>
            </a:lvl1pPr>
          </a:lstStyle>
          <a:p>
            <a:pPr>
              <a:defRPr/>
            </a:pPr>
            <a:fld id="{A617E202-7EEB-42A7-8D51-C7E08575BCE7}"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7"/>
          <p:cNvSpPr>
            <a:spLocks noGrp="1" noChangeArrowheads="1"/>
          </p:cNvSpPr>
          <p:nvPr>
            <p:ph type="sldNum" sz="quarter" idx="12"/>
          </p:nvPr>
        </p:nvSpPr>
        <p:spPr/>
        <p:txBody>
          <a:bodyPr/>
          <a:lstStyle>
            <a:lvl1pPr>
              <a:defRPr/>
            </a:lvl1pPr>
          </a:lstStyle>
          <a:p>
            <a:pPr>
              <a:defRPr/>
            </a:pPr>
            <a:fld id="{FCE81800-20BF-4BB2-B1D4-625393255225}"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7"/>
          <p:cNvSpPr>
            <a:spLocks noGrp="1" noChangeArrowheads="1"/>
          </p:cNvSpPr>
          <p:nvPr>
            <p:ph type="sldNum" sz="quarter" idx="12"/>
          </p:nvPr>
        </p:nvSpPr>
        <p:spPr/>
        <p:txBody>
          <a:bodyPr/>
          <a:lstStyle>
            <a:lvl1pPr>
              <a:defRPr/>
            </a:lvl1pPr>
          </a:lstStyle>
          <a:p>
            <a:pPr>
              <a:defRPr/>
            </a:pPr>
            <a:fld id="{72CD74B0-5202-489A-A539-29359D294D3C}"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97C8FE2F-ECE7-4DCD-828A-525A0395093E}"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797778E5-6BB3-4BB4-B53B-BA906E3034F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9ED34E1C-CBAD-41DD-8B27-6A06E4F8E1D7}"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19850" y="152400"/>
            <a:ext cx="2038350" cy="5943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152400"/>
            <a:ext cx="5962650" cy="5943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47EE3C4F-FCC0-434B-8F2E-986A20BD6694}"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EE5F48D3-F7D8-4A0D-9FF2-C71A09CC40EE}"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38200" y="1295400"/>
            <a:ext cx="7620000" cy="4800600"/>
          </a:xfrm>
        </p:spPr>
        <p:txBody>
          <a:bodyPr/>
          <a:lstStyle/>
          <a:p>
            <a:pPr lvl="0"/>
            <a:endParaRPr lang="zh-CN" altLang="en-US" noProof="0" smtClean="0"/>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4A01F9D6-A4DD-403C-A345-7BA6D570D1F2}"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p:txBody>
          <a:bodyPr/>
          <a:lstStyle>
            <a:lvl1pPr>
              <a:defRPr/>
            </a:lvl1pPr>
          </a:lstStyle>
          <a:p>
            <a:pPr>
              <a:defRPr/>
            </a:pPr>
            <a:fld id="{3B534EDD-A0F1-4738-A891-884BBE41F11D}" type="slidenum">
              <a:rPr lang="en-US" altLang="zh-CN"/>
              <a:t>‹#›</a:t>
            </a:fld>
            <a:endParaRPr lang="en-US" altLang="zh-CN"/>
          </a:p>
        </p:txBody>
      </p:sp>
    </p:spTree>
  </p:cSld>
  <p:clrMapOvr>
    <a:masterClrMapping/>
  </p:clrMapOvr>
  <p:transition>
    <p:split orient="vert"/>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sldNum" sz="quarter" idx="12"/>
          </p:nvPr>
        </p:nvSpPr>
        <p:spPr/>
        <p:txBody>
          <a:bodyPr/>
          <a:lstStyle>
            <a:lvl1pPr>
              <a:defRPr/>
            </a:lvl1pPr>
          </a:lstStyle>
          <a:p>
            <a:pPr>
              <a:defRPr/>
            </a:pPr>
            <a:fld id="{D5448725-EE4D-4B6B-83A2-519AA006AB83}"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7"/>
          <p:cNvSpPr>
            <a:spLocks noGrp="1" noChangeArrowheads="1"/>
          </p:cNvSpPr>
          <p:nvPr>
            <p:ph type="sldNum" sz="quarter" idx="12"/>
          </p:nvPr>
        </p:nvSpPr>
        <p:spPr/>
        <p:txBody>
          <a:bodyPr/>
          <a:lstStyle>
            <a:lvl1pPr>
              <a:defRPr/>
            </a:lvl1pPr>
          </a:lstStyle>
          <a:p>
            <a:pPr>
              <a:defRPr/>
            </a:pPr>
            <a:fld id="{422D77AB-B389-4EE3-961A-BEC713E987E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2F810640-C042-490C-9882-E4748DE3EA9F}"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93E268A3-7231-436A-8EB2-35B4C4566C48}"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3315A37D-3ADE-4B43-8C70-940679EABC4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19850" y="152400"/>
            <a:ext cx="2038350" cy="5943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152400"/>
            <a:ext cx="5962650" cy="5943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7CF95648-E996-4A3F-8D75-B8C813E29C69}"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37798EFF-FFAA-41DF-99A8-8EFA52482424}"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38200" y="1295400"/>
            <a:ext cx="7620000" cy="4800600"/>
          </a:xfrm>
        </p:spPr>
        <p:txBody>
          <a:bodyPr/>
          <a:lstStyle/>
          <a:p>
            <a:pPr lvl="0"/>
            <a:endParaRPr lang="zh-CN" altLang="en-US" noProof="0" smtClean="0"/>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DCDAC162-3E14-481B-A04B-EAC4CE300737}"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1BBCF0B0-D33B-4E69-8A76-1909E82D855D}"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56551291-5811-4310-BEB7-A0FCEDEE2561}"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p>
        </p:txBody>
      </p:sp>
      <p:sp>
        <p:nvSpPr>
          <p:cNvPr id="6" name="Rectangle 7"/>
          <p:cNvSpPr>
            <a:spLocks noGrp="1" noChangeArrowheads="1"/>
          </p:cNvSpPr>
          <p:nvPr>
            <p:ph type="sldNum" sz="quarter" idx="12"/>
          </p:nvPr>
        </p:nvSpPr>
        <p:spPr/>
        <p:txBody>
          <a:bodyPr/>
          <a:lstStyle>
            <a:lvl1pPr>
              <a:defRPr/>
            </a:lvl1pPr>
          </a:lstStyle>
          <a:p>
            <a:pPr>
              <a:defRPr/>
            </a:pPr>
            <a:fld id="{09C47325-DA62-4CE7-BF47-65525256581D}" type="slidenum">
              <a:rPr lang="en-US" altLang="zh-CN"/>
              <a:t>‹#›</a:t>
            </a:fld>
            <a:endParaRPr lang="en-US" altLang="zh-CN"/>
          </a:p>
        </p:txBody>
      </p:sp>
    </p:spTree>
  </p:cSld>
  <p:clrMapOvr>
    <a:masterClrMapping/>
  </p:clrMapOvr>
  <p:transition>
    <p:split orient="vert"/>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F4199D8B-F5B9-4E7B-8CAF-B0A789B60AD3}"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7A49F966-9D78-4577-9D66-5B537CD0D362}"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7"/>
          <p:cNvSpPr>
            <a:spLocks noGrp="1" noChangeArrowheads="1"/>
          </p:cNvSpPr>
          <p:nvPr>
            <p:ph type="sldNum" sz="quarter" idx="12"/>
          </p:nvPr>
        </p:nvSpPr>
        <p:spPr/>
        <p:txBody>
          <a:bodyPr/>
          <a:lstStyle>
            <a:lvl1pPr>
              <a:defRPr/>
            </a:lvl1pPr>
          </a:lstStyle>
          <a:p>
            <a:pPr>
              <a:defRPr/>
            </a:pPr>
            <a:fld id="{FCE81800-20BF-4BB2-B1D4-625393255225}"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sldNum" sz="quarter" idx="12"/>
          </p:nvPr>
        </p:nvSpPr>
        <p:spPr/>
        <p:txBody>
          <a:bodyPr/>
          <a:lstStyle>
            <a:lvl1pPr>
              <a:defRPr/>
            </a:lvl1pPr>
          </a:lstStyle>
          <a:p>
            <a:pPr>
              <a:defRPr/>
            </a:pPr>
            <a:fld id="{D5448725-EE4D-4B6B-83A2-519AA006AB83}"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7"/>
          <p:cNvSpPr>
            <a:spLocks noGrp="1" noChangeArrowheads="1"/>
          </p:cNvSpPr>
          <p:nvPr>
            <p:ph type="sldNum" sz="quarter" idx="12"/>
          </p:nvPr>
        </p:nvSpPr>
        <p:spPr/>
        <p:txBody>
          <a:bodyPr/>
          <a:lstStyle>
            <a:lvl1pPr>
              <a:defRPr/>
            </a:lvl1pPr>
          </a:lstStyle>
          <a:p>
            <a:pPr>
              <a:defRPr/>
            </a:pPr>
            <a:fld id="{422D77AB-B389-4EE3-961A-BEC713E987E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2F810640-C042-490C-9882-E4748DE3EA9F}"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93E268A3-7231-436A-8EB2-35B4C4566C48}"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3315A37D-3ADE-4B43-8C70-940679EABC4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19850" y="152400"/>
            <a:ext cx="2038350" cy="5943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152400"/>
            <a:ext cx="5962650" cy="5943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7CF95648-E996-4A3F-8D75-B8C813E29C69}"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37798EFF-FFAA-41DF-99A8-8EFA52482424}"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p:txBody>
          <a:bodyPr/>
          <a:lstStyle>
            <a:lvl1pPr>
              <a:defRPr/>
            </a:lvl1pPr>
          </a:lstStyle>
          <a:p>
            <a:pPr>
              <a:defRPr/>
            </a:pPr>
            <a:fld id="{EE16317A-5607-490A-B580-643C8F827605}" type="slidenum">
              <a:rPr lang="en-US" altLang="zh-CN"/>
              <a:t>‹#›</a:t>
            </a:fld>
            <a:endParaRPr lang="en-US" altLang="zh-CN"/>
          </a:p>
        </p:txBody>
      </p:sp>
    </p:spTree>
  </p:cSld>
  <p:clrMapOvr>
    <a:masterClrMapping/>
  </p:clrMapOvr>
  <p:transition>
    <p:split orient="vert"/>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38200" y="1295400"/>
            <a:ext cx="7620000" cy="4800600"/>
          </a:xfrm>
        </p:spPr>
        <p:txBody>
          <a:bodyPr/>
          <a:lstStyle/>
          <a:p>
            <a:pPr lvl="0"/>
            <a:endParaRPr lang="zh-CN" altLang="en-US" noProof="0" smtClean="0"/>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DCDAC162-3E14-481B-A04B-EAC4CE300737}"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1BBCF0B0-D33B-4E69-8A76-1909E82D855D}"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56551291-5811-4310-BEB7-A0FCEDEE2561}"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F4199D8B-F5B9-4E7B-8CAF-B0A789B60AD3}"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7A49F966-9D78-4577-9D66-5B537CD0D362}"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7"/>
          <p:cNvSpPr>
            <a:spLocks noGrp="1" noChangeArrowheads="1"/>
          </p:cNvSpPr>
          <p:nvPr>
            <p:ph type="sldNum" sz="quarter" idx="12"/>
          </p:nvPr>
        </p:nvSpPr>
        <p:spPr/>
        <p:txBody>
          <a:bodyPr/>
          <a:lstStyle>
            <a:lvl1pPr>
              <a:defRPr/>
            </a:lvl1pPr>
          </a:lstStyle>
          <a:p>
            <a:pPr>
              <a:defRPr/>
            </a:pPr>
            <a:fld id="{FCE81800-20BF-4BB2-B1D4-625393255225}"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sldNum" sz="quarter" idx="12"/>
          </p:nvPr>
        </p:nvSpPr>
        <p:spPr/>
        <p:txBody>
          <a:bodyPr/>
          <a:lstStyle>
            <a:lvl1pPr>
              <a:defRPr/>
            </a:lvl1pPr>
          </a:lstStyle>
          <a:p>
            <a:pPr>
              <a:defRPr/>
            </a:pPr>
            <a:fld id="{D5448725-EE4D-4B6B-83A2-519AA006AB83}"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7"/>
          <p:cNvSpPr>
            <a:spLocks noGrp="1" noChangeArrowheads="1"/>
          </p:cNvSpPr>
          <p:nvPr>
            <p:ph type="sldNum" sz="quarter" idx="12"/>
          </p:nvPr>
        </p:nvSpPr>
        <p:spPr/>
        <p:txBody>
          <a:bodyPr/>
          <a:lstStyle>
            <a:lvl1pPr>
              <a:defRPr/>
            </a:lvl1pPr>
          </a:lstStyle>
          <a:p>
            <a:pPr>
              <a:defRPr/>
            </a:pPr>
            <a:fld id="{422D77AB-B389-4EE3-961A-BEC713E987E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2F810640-C042-490C-9882-E4748DE3EA9F}"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93E268A3-7231-436A-8EB2-35B4C4566C48}"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p:txBody>
          <a:bodyPr/>
          <a:lstStyle>
            <a:lvl1pPr>
              <a:defRPr/>
            </a:lvl1pPr>
          </a:lstStyle>
          <a:p>
            <a:pPr>
              <a:defRPr/>
            </a:pPr>
            <a:endParaRPr lang="en-US" altLang="zh-CN"/>
          </a:p>
        </p:txBody>
      </p:sp>
      <p:sp>
        <p:nvSpPr>
          <p:cNvPr id="8" name="Rectangle 6"/>
          <p:cNvSpPr>
            <a:spLocks noGrp="1" noChangeArrowheads="1"/>
          </p:cNvSpPr>
          <p:nvPr>
            <p:ph type="ftr" sz="quarter" idx="11"/>
          </p:nvPr>
        </p:nvSpPr>
        <p:spPr/>
        <p:txBody>
          <a:bodyPr/>
          <a:lstStyle>
            <a:lvl1pPr>
              <a:defRPr/>
            </a:lvl1pPr>
          </a:lstStyle>
          <a:p>
            <a:pPr>
              <a:defRPr/>
            </a:pPr>
            <a:endParaRPr lang="en-US" altLang="zh-CN"/>
          </a:p>
        </p:txBody>
      </p:sp>
      <p:sp>
        <p:nvSpPr>
          <p:cNvPr id="9" name="Rectangle 7"/>
          <p:cNvSpPr>
            <a:spLocks noGrp="1" noChangeArrowheads="1"/>
          </p:cNvSpPr>
          <p:nvPr>
            <p:ph type="sldNum" sz="quarter" idx="12"/>
          </p:nvPr>
        </p:nvSpPr>
        <p:spPr/>
        <p:txBody>
          <a:bodyPr/>
          <a:lstStyle>
            <a:lvl1pPr>
              <a:defRPr/>
            </a:lvl1pPr>
          </a:lstStyle>
          <a:p>
            <a:pPr>
              <a:defRPr/>
            </a:pPr>
            <a:fld id="{8D44B906-372F-49FA-A64F-FC21A4B56FDE}" type="slidenum">
              <a:rPr lang="en-US" altLang="zh-CN"/>
              <a:t>‹#›</a:t>
            </a:fld>
            <a:endParaRPr lang="en-US" altLang="zh-CN"/>
          </a:p>
        </p:txBody>
      </p:sp>
    </p:spTree>
  </p:cSld>
  <p:clrMapOvr>
    <a:masterClrMapping/>
  </p:clrMapOvr>
  <p:transition>
    <p:split orient="vert"/>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3315A37D-3ADE-4B43-8C70-940679EABC4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19850" y="152400"/>
            <a:ext cx="2038350" cy="5943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152400"/>
            <a:ext cx="5962650" cy="5943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7CF95648-E996-4A3F-8D75-B8C813E29C69}"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37798EFF-FFAA-41DF-99A8-8EFA52482424}"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38200" y="1295400"/>
            <a:ext cx="7620000" cy="4800600"/>
          </a:xfrm>
        </p:spPr>
        <p:txBody>
          <a:bodyPr/>
          <a:lstStyle/>
          <a:p>
            <a:pPr lvl="0"/>
            <a:endParaRPr lang="zh-CN" altLang="en-US" noProof="0" smtClean="0"/>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DCDAC162-3E14-481B-A04B-EAC4CE300737}"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1BBCF0B0-D33B-4E69-8A76-1909E82D855D}"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56551291-5811-4310-BEB7-A0FCEDEE2561}"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F4199D8B-F5B9-4E7B-8CAF-B0A789B60AD3}"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7A49F966-9D78-4577-9D66-5B537CD0D362}"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7"/>
          <p:cNvSpPr>
            <a:spLocks noGrp="1" noChangeArrowheads="1"/>
          </p:cNvSpPr>
          <p:nvPr>
            <p:ph type="sldNum" sz="quarter" idx="12"/>
          </p:nvPr>
        </p:nvSpPr>
        <p:spPr/>
        <p:txBody>
          <a:bodyPr/>
          <a:lstStyle>
            <a:lvl1pPr>
              <a:defRPr/>
            </a:lvl1pPr>
          </a:lstStyle>
          <a:p>
            <a:pPr>
              <a:defRPr/>
            </a:pPr>
            <a:fld id="{FCE81800-20BF-4BB2-B1D4-625393255225}"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sldNum" sz="quarter" idx="12"/>
          </p:nvPr>
        </p:nvSpPr>
        <p:spPr/>
        <p:txBody>
          <a:bodyPr/>
          <a:lstStyle>
            <a:lvl1pPr>
              <a:defRPr/>
            </a:lvl1pPr>
          </a:lstStyle>
          <a:p>
            <a:pPr>
              <a:defRPr/>
            </a:pPr>
            <a:fld id="{D5448725-EE4D-4B6B-83A2-519AA006AB83}"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pPr>
              <a:defRPr/>
            </a:pPr>
            <a:endParaRPr lang="en-US" altLang="zh-CN"/>
          </a:p>
        </p:txBody>
      </p:sp>
      <p:sp>
        <p:nvSpPr>
          <p:cNvPr id="4" name="Rectangle 6"/>
          <p:cNvSpPr>
            <a:spLocks noGrp="1" noChangeArrowheads="1"/>
          </p:cNvSpPr>
          <p:nvPr>
            <p:ph type="ftr" sz="quarter" idx="11"/>
          </p:nvPr>
        </p:nvSpPr>
        <p:spPr/>
        <p:txBody>
          <a:bodyPr/>
          <a:lstStyle>
            <a:lvl1pPr>
              <a:defRPr/>
            </a:lvl1pPr>
          </a:lstStyle>
          <a:p>
            <a:pPr>
              <a:defRPr/>
            </a:pPr>
            <a:endParaRPr lang="en-US" altLang="zh-CN"/>
          </a:p>
        </p:txBody>
      </p:sp>
      <p:sp>
        <p:nvSpPr>
          <p:cNvPr id="5" name="Rectangle 7"/>
          <p:cNvSpPr>
            <a:spLocks noGrp="1" noChangeArrowheads="1"/>
          </p:cNvSpPr>
          <p:nvPr>
            <p:ph type="sldNum" sz="quarter" idx="12"/>
          </p:nvPr>
        </p:nvSpPr>
        <p:spPr/>
        <p:txBody>
          <a:bodyPr/>
          <a:lstStyle>
            <a:lvl1pPr>
              <a:defRPr/>
            </a:lvl1pPr>
          </a:lstStyle>
          <a:p>
            <a:pPr>
              <a:defRPr/>
            </a:pPr>
            <a:fld id="{EC31A677-2673-4227-85D8-0025416BB62F}" type="slidenum">
              <a:rPr lang="en-US" altLang="zh-CN"/>
              <a:t>‹#›</a:t>
            </a:fld>
            <a:endParaRPr lang="en-US" altLang="zh-CN"/>
          </a:p>
        </p:txBody>
      </p:sp>
    </p:spTree>
  </p:cSld>
  <p:clrMapOvr>
    <a:masterClrMapping/>
  </p:clrMapOvr>
  <p:transition>
    <p:split orient="vert"/>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7"/>
          <p:cNvSpPr>
            <a:spLocks noGrp="1" noChangeArrowheads="1"/>
          </p:cNvSpPr>
          <p:nvPr>
            <p:ph type="sldNum" sz="quarter" idx="12"/>
          </p:nvPr>
        </p:nvSpPr>
        <p:spPr/>
        <p:txBody>
          <a:bodyPr/>
          <a:lstStyle>
            <a:lvl1pPr>
              <a:defRPr/>
            </a:lvl1pPr>
          </a:lstStyle>
          <a:p>
            <a:pPr>
              <a:defRPr/>
            </a:pPr>
            <a:fld id="{422D77AB-B389-4EE3-961A-BEC713E987E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2F810640-C042-490C-9882-E4748DE3EA9F}"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93E268A3-7231-436A-8EB2-35B4C4566C48}"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3315A37D-3ADE-4B43-8C70-940679EABC4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19850" y="152400"/>
            <a:ext cx="2038350" cy="5943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152400"/>
            <a:ext cx="5962650" cy="5943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7CF95648-E996-4A3F-8D75-B8C813E29C69}"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37798EFF-FFAA-41DF-99A8-8EFA52482424}"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38200" y="1295400"/>
            <a:ext cx="7620000" cy="4800600"/>
          </a:xfrm>
        </p:spPr>
        <p:txBody>
          <a:bodyPr/>
          <a:lstStyle/>
          <a:p>
            <a:pPr lvl="0"/>
            <a:endParaRPr lang="zh-CN" altLang="en-US" noProof="0" smtClean="0"/>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DCDAC162-3E14-481B-A04B-EAC4CE300737}"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1BBCF0B0-D33B-4E69-8A76-1909E82D855D}"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56551291-5811-4310-BEB7-A0FCEDEE2561}"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F4199D8B-F5B9-4E7B-8CAF-B0A789B60AD3}"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endParaRPr lang="en-US" altLang="zh-CN"/>
          </a:p>
        </p:txBody>
      </p:sp>
      <p:sp>
        <p:nvSpPr>
          <p:cNvPr id="3" name="Rectangle 6"/>
          <p:cNvSpPr>
            <a:spLocks noGrp="1" noChangeArrowheads="1"/>
          </p:cNvSpPr>
          <p:nvPr>
            <p:ph type="ftr" sz="quarter" idx="11"/>
          </p:nvPr>
        </p:nvSpPr>
        <p:spPr/>
        <p:txBody>
          <a:bodyPr/>
          <a:lstStyle>
            <a:lvl1pPr>
              <a:defRPr/>
            </a:lvl1pPr>
          </a:lstStyle>
          <a:p>
            <a:pPr>
              <a:defRPr/>
            </a:pPr>
            <a:endParaRPr lang="en-US" altLang="zh-CN"/>
          </a:p>
        </p:txBody>
      </p:sp>
      <p:sp>
        <p:nvSpPr>
          <p:cNvPr id="4" name="Rectangle 7"/>
          <p:cNvSpPr>
            <a:spLocks noGrp="1" noChangeArrowheads="1"/>
          </p:cNvSpPr>
          <p:nvPr>
            <p:ph type="sldNum" sz="quarter" idx="12"/>
          </p:nvPr>
        </p:nvSpPr>
        <p:spPr/>
        <p:txBody>
          <a:bodyPr/>
          <a:lstStyle>
            <a:lvl1pPr>
              <a:defRPr/>
            </a:lvl1pPr>
          </a:lstStyle>
          <a:p>
            <a:pPr>
              <a:defRPr/>
            </a:pPr>
            <a:fld id="{19853F1F-6158-4A74-9D8A-2DA4D9F93A30}" type="slidenum">
              <a:rPr lang="en-US" altLang="zh-CN"/>
              <a:t>‹#›</a:t>
            </a:fld>
            <a:endParaRPr lang="en-US" altLang="zh-CN"/>
          </a:p>
        </p:txBody>
      </p:sp>
    </p:spTree>
  </p:cSld>
  <p:clrMapOvr>
    <a:masterClrMapping/>
  </p:clrMapOvr>
  <p:transition>
    <p:split orient="vert"/>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7A49F966-9D78-4577-9D66-5B537CD0D362}"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7"/>
          <p:cNvSpPr>
            <a:spLocks noGrp="1" noChangeArrowheads="1"/>
          </p:cNvSpPr>
          <p:nvPr>
            <p:ph type="sldNum" sz="quarter" idx="12"/>
          </p:nvPr>
        </p:nvSpPr>
        <p:spPr/>
        <p:txBody>
          <a:bodyPr/>
          <a:lstStyle>
            <a:lvl1pPr>
              <a:defRPr/>
            </a:lvl1pPr>
          </a:lstStyle>
          <a:p>
            <a:pPr>
              <a:defRPr/>
            </a:pPr>
            <a:fld id="{FCE81800-20BF-4BB2-B1D4-625393255225}"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sldNum" sz="quarter" idx="12"/>
          </p:nvPr>
        </p:nvSpPr>
        <p:spPr/>
        <p:txBody>
          <a:bodyPr/>
          <a:lstStyle>
            <a:lvl1pPr>
              <a:defRPr/>
            </a:lvl1pPr>
          </a:lstStyle>
          <a:p>
            <a:pPr>
              <a:defRPr/>
            </a:pPr>
            <a:fld id="{D5448725-EE4D-4B6B-83A2-519AA006AB83}"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7"/>
          <p:cNvSpPr>
            <a:spLocks noGrp="1" noChangeArrowheads="1"/>
          </p:cNvSpPr>
          <p:nvPr>
            <p:ph type="sldNum" sz="quarter" idx="12"/>
          </p:nvPr>
        </p:nvSpPr>
        <p:spPr/>
        <p:txBody>
          <a:bodyPr/>
          <a:lstStyle>
            <a:lvl1pPr>
              <a:defRPr/>
            </a:lvl1pPr>
          </a:lstStyle>
          <a:p>
            <a:pPr>
              <a:defRPr/>
            </a:pPr>
            <a:fld id="{422D77AB-B389-4EE3-961A-BEC713E987E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2F810640-C042-490C-9882-E4748DE3EA9F}"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93E268A3-7231-436A-8EB2-35B4C4566C48}"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3315A37D-3ADE-4B43-8C70-940679EABC4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19850" y="152400"/>
            <a:ext cx="2038350" cy="5943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152400"/>
            <a:ext cx="5962650" cy="5943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7CF95648-E996-4A3F-8D75-B8C813E29C69}"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37798EFF-FFAA-41DF-99A8-8EFA52482424}"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38200" y="1295400"/>
            <a:ext cx="7620000" cy="4800600"/>
          </a:xfrm>
        </p:spPr>
        <p:txBody>
          <a:bodyPr/>
          <a:lstStyle/>
          <a:p>
            <a:pPr lvl="0"/>
            <a:endParaRPr lang="zh-CN" altLang="en-US" noProof="0" smtClean="0"/>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DCDAC162-3E14-481B-A04B-EAC4CE300737}"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p:txBody>
          <a:bodyPr/>
          <a:lstStyle>
            <a:lvl1pPr>
              <a:defRPr/>
            </a:lvl1pPr>
          </a:lstStyle>
          <a:p>
            <a:pPr>
              <a:defRPr/>
            </a:pPr>
            <a:fld id="{1EC467F6-295A-4E41-A8A3-0326D25AF979}" type="slidenum">
              <a:rPr lang="en-US" altLang="zh-CN"/>
              <a:t>‹#›</a:t>
            </a:fld>
            <a:endParaRPr lang="en-US" altLang="zh-CN"/>
          </a:p>
        </p:txBody>
      </p:sp>
    </p:spTree>
  </p:cSld>
  <p:clrMapOvr>
    <a:masterClrMapping/>
  </p:clrMapOvr>
  <p:transition>
    <p:split orient="vert"/>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1BBCF0B0-D33B-4E69-8A76-1909E82D855D}"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56551291-5811-4310-BEB7-A0FCEDEE2561}"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F4199D8B-F5B9-4E7B-8CAF-B0A789B60AD3}"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7A49F966-9D78-4577-9D66-5B537CD0D362}"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7"/>
          <p:cNvSpPr>
            <a:spLocks noGrp="1" noChangeArrowheads="1"/>
          </p:cNvSpPr>
          <p:nvPr>
            <p:ph type="sldNum" sz="quarter" idx="12"/>
          </p:nvPr>
        </p:nvSpPr>
        <p:spPr/>
        <p:txBody>
          <a:bodyPr/>
          <a:lstStyle>
            <a:lvl1pPr>
              <a:defRPr/>
            </a:lvl1pPr>
          </a:lstStyle>
          <a:p>
            <a:pPr>
              <a:defRPr/>
            </a:pPr>
            <a:fld id="{FCE81800-20BF-4BB2-B1D4-625393255225}"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sldNum" sz="quarter" idx="12"/>
          </p:nvPr>
        </p:nvSpPr>
        <p:spPr/>
        <p:txBody>
          <a:bodyPr/>
          <a:lstStyle>
            <a:lvl1pPr>
              <a:defRPr/>
            </a:lvl1pPr>
          </a:lstStyle>
          <a:p>
            <a:pPr>
              <a:defRPr/>
            </a:pPr>
            <a:fld id="{D5448725-EE4D-4B6B-83A2-519AA006AB83}"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7"/>
          <p:cNvSpPr>
            <a:spLocks noGrp="1" noChangeArrowheads="1"/>
          </p:cNvSpPr>
          <p:nvPr>
            <p:ph type="sldNum" sz="quarter" idx="12"/>
          </p:nvPr>
        </p:nvSpPr>
        <p:spPr/>
        <p:txBody>
          <a:bodyPr/>
          <a:lstStyle>
            <a:lvl1pPr>
              <a:defRPr/>
            </a:lvl1pPr>
          </a:lstStyle>
          <a:p>
            <a:pPr>
              <a:defRPr/>
            </a:pPr>
            <a:fld id="{422D77AB-B389-4EE3-961A-BEC713E987E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2F810640-C042-490C-9882-E4748DE3EA9F}"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93E268A3-7231-436A-8EB2-35B4C4566C48}"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3315A37D-3ADE-4B43-8C70-940679EABC4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p:txBody>
          <a:bodyPr/>
          <a:lstStyle>
            <a:lvl1pPr>
              <a:defRPr/>
            </a:lvl1pPr>
          </a:lstStyle>
          <a:p>
            <a:pPr>
              <a:defRPr/>
            </a:pPr>
            <a:fld id="{423BC791-4C43-4B77-9FEB-08B6A4FDC9A6}" type="slidenum">
              <a:rPr lang="en-US" altLang="zh-CN"/>
              <a:t>‹#›</a:t>
            </a:fld>
            <a:endParaRPr lang="en-US" altLang="zh-CN"/>
          </a:p>
        </p:txBody>
      </p:sp>
    </p:spTree>
  </p:cSld>
  <p:clrMapOvr>
    <a:masterClrMapping/>
  </p:clrMapOvr>
  <p:transition>
    <p:split orient="vert"/>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19850" y="152400"/>
            <a:ext cx="2038350" cy="59436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304800" y="152400"/>
            <a:ext cx="5962650" cy="59436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7CF95648-E996-4A3F-8D75-B8C813E29C69}"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8382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37798EFF-FFAA-41DF-99A8-8EFA52482424}"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04800" y="152400"/>
            <a:ext cx="6477000" cy="612775"/>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838200" y="1295400"/>
            <a:ext cx="7620000" cy="4800600"/>
          </a:xfrm>
        </p:spPr>
        <p:txBody>
          <a:bodyPr/>
          <a:lstStyle/>
          <a:p>
            <a:pPr lvl="0"/>
            <a:endParaRPr lang="zh-CN" altLang="en-US" noProof="0" smtClean="0"/>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DCDAC162-3E14-481B-A04B-EAC4CE300737}"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1BBCF0B0-D33B-4E69-8A76-1909E82D855D}"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56551291-5811-4310-BEB7-A0FCEDEE2561}"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sldNum" sz="quarter" idx="12"/>
          </p:nvPr>
        </p:nvSpPr>
        <p:spPr/>
        <p:txBody>
          <a:bodyPr/>
          <a:lstStyle>
            <a:lvl1pPr>
              <a:defRPr/>
            </a:lvl1pPr>
          </a:lstStyle>
          <a:p>
            <a:pPr>
              <a:defRPr/>
            </a:pPr>
            <a:fld id="{F4199D8B-F5B9-4E7B-8CAF-B0A789B60AD3}"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24400" y="1295400"/>
            <a:ext cx="37338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sldNum" sz="quarter" idx="12"/>
          </p:nvPr>
        </p:nvSpPr>
        <p:spPr/>
        <p:txBody>
          <a:bodyPr/>
          <a:lstStyle>
            <a:lvl1pPr>
              <a:defRPr/>
            </a:lvl1pPr>
          </a:lstStyle>
          <a:p>
            <a:pPr>
              <a:defRPr/>
            </a:pPr>
            <a:fld id="{7A49F966-9D78-4577-9D66-5B537CD0D362}"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8"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9" name="Rectangle 7"/>
          <p:cNvSpPr>
            <a:spLocks noGrp="1" noChangeArrowheads="1"/>
          </p:cNvSpPr>
          <p:nvPr>
            <p:ph type="sldNum" sz="quarter" idx="12"/>
          </p:nvPr>
        </p:nvSpPr>
        <p:spPr/>
        <p:txBody>
          <a:bodyPr/>
          <a:lstStyle>
            <a:lvl1pPr>
              <a:defRPr/>
            </a:lvl1pPr>
          </a:lstStyle>
          <a:p>
            <a:pPr>
              <a:defRPr/>
            </a:pPr>
            <a:fld id="{FCE81800-20BF-4BB2-B1D4-625393255225}"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sldNum" sz="quarter" idx="12"/>
          </p:nvPr>
        </p:nvSpPr>
        <p:spPr/>
        <p:txBody>
          <a:bodyPr/>
          <a:lstStyle>
            <a:lvl1pPr>
              <a:defRPr/>
            </a:lvl1pPr>
          </a:lstStyle>
          <a:p>
            <a:pPr>
              <a:defRPr/>
            </a:pPr>
            <a:fld id="{D5448725-EE4D-4B6B-83A2-519AA006AB83}"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p:txBody>
          <a:bodyPr/>
          <a:lstStyle>
            <a:lvl1pPr>
              <a:defRPr/>
            </a:lvl1pPr>
          </a:lstStyle>
          <a:p>
            <a:pPr>
              <a:defRPr/>
            </a:pPr>
            <a:endParaRPr lang="en-US" altLang="zh-CN">
              <a:solidFill>
                <a:srgbClr val="000000"/>
              </a:solidFill>
            </a:endParaRPr>
          </a:p>
        </p:txBody>
      </p:sp>
      <p:sp>
        <p:nvSpPr>
          <p:cNvPr id="3" name="Rectangle 6"/>
          <p:cNvSpPr>
            <a:spLocks noGrp="1" noChangeArrowheads="1"/>
          </p:cNvSpPr>
          <p:nvPr>
            <p:ph type="ftr" sz="quarter" idx="11"/>
          </p:nvPr>
        </p:nvSpPr>
        <p:spPr/>
        <p:txBody>
          <a:bodyPr/>
          <a:lstStyle>
            <a:lvl1pPr>
              <a:defRPr/>
            </a:lvl1pPr>
          </a:lstStyle>
          <a:p>
            <a:pPr>
              <a:defRPr/>
            </a:pPr>
            <a:endParaRPr lang="en-US" altLang="zh-CN">
              <a:solidFill>
                <a:srgbClr val="000000"/>
              </a:solidFill>
            </a:endParaRPr>
          </a:p>
        </p:txBody>
      </p:sp>
      <p:sp>
        <p:nvSpPr>
          <p:cNvPr id="4" name="Rectangle 7"/>
          <p:cNvSpPr>
            <a:spLocks noGrp="1" noChangeArrowheads="1"/>
          </p:cNvSpPr>
          <p:nvPr>
            <p:ph type="sldNum" sz="quarter" idx="12"/>
          </p:nvPr>
        </p:nvSpPr>
        <p:spPr/>
        <p:txBody>
          <a:bodyPr/>
          <a:lstStyle>
            <a:lvl1pPr>
              <a:defRPr/>
            </a:lvl1pPr>
          </a:lstStyle>
          <a:p>
            <a:pPr>
              <a:defRPr/>
            </a:pPr>
            <a:fld id="{422D77AB-B389-4EE3-961A-BEC713E987E0}" type="slidenum">
              <a:rPr lang="en-US" altLang="zh-CN">
                <a:solidFill>
                  <a:srgbClr val="000000"/>
                </a:solidFill>
              </a:rPr>
              <a:t>‹#›</a:t>
            </a:fld>
            <a:endParaRPr lang="en-US" altLang="zh-CN">
              <a:solidFill>
                <a:srgbClr val="000000"/>
              </a:solidFill>
            </a:endParaRPr>
          </a:p>
        </p:txBody>
      </p:sp>
    </p:spTree>
  </p:cSld>
  <p:clrMapOvr>
    <a:masterClrMapping/>
  </p:clrMapOvr>
  <p:transition>
    <p:split orient="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5.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image" Target="../media/image4.png"/><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image" Target="../media/image3.png"/><Relationship Id="rId2" Type="http://schemas.openxmlformats.org/officeDocument/2006/relationships/slideLayout" Target="../slideLayouts/slideLayout120.xml"/><Relationship Id="rId16" Type="http://schemas.openxmlformats.org/officeDocument/2006/relationships/image" Target="../media/image2.jpeg"/><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image" Target="../media/image1.png"/><Relationship Id="rId10" Type="http://schemas.openxmlformats.org/officeDocument/2006/relationships/slideLayout" Target="../slideLayouts/slideLayout128.xml"/><Relationship Id="rId19" Type="http://schemas.openxmlformats.org/officeDocument/2006/relationships/image" Target="../media/image5.GIF"/><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image" Target="../media/image4.png"/><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image" Target="../media/image3.png"/><Relationship Id="rId2" Type="http://schemas.openxmlformats.org/officeDocument/2006/relationships/slideLayout" Target="../slideLayouts/slideLayout133.xml"/><Relationship Id="rId16" Type="http://schemas.openxmlformats.org/officeDocument/2006/relationships/image" Target="../media/image2.jpeg"/><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image" Target="../media/image1.png"/><Relationship Id="rId10" Type="http://schemas.openxmlformats.org/officeDocument/2006/relationships/slideLayout" Target="../slideLayouts/slideLayout141.xml"/><Relationship Id="rId19" Type="http://schemas.openxmlformats.org/officeDocument/2006/relationships/image" Target="../media/image5.GIF"/><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image" Target="../media/image4.png"/><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image" Target="../media/image3.png"/><Relationship Id="rId2" Type="http://schemas.openxmlformats.org/officeDocument/2006/relationships/slideLayout" Target="../slideLayouts/slideLayout146.xml"/><Relationship Id="rId16" Type="http://schemas.openxmlformats.org/officeDocument/2006/relationships/image" Target="../media/image2.jpeg"/><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image" Target="../media/image1.png"/><Relationship Id="rId10" Type="http://schemas.openxmlformats.org/officeDocument/2006/relationships/slideLayout" Target="../slideLayouts/slideLayout154.xml"/><Relationship Id="rId19" Type="http://schemas.openxmlformats.org/officeDocument/2006/relationships/image" Target="../media/image5.GIF"/><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image" Target="../media/image4.png"/><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image" Target="../media/image3.png"/><Relationship Id="rId2" Type="http://schemas.openxmlformats.org/officeDocument/2006/relationships/slideLayout" Target="../slideLayouts/slideLayout159.xml"/><Relationship Id="rId16" Type="http://schemas.openxmlformats.org/officeDocument/2006/relationships/image" Target="../media/image2.jpeg"/><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image" Target="../media/image1.png"/><Relationship Id="rId10" Type="http://schemas.openxmlformats.org/officeDocument/2006/relationships/slideLayout" Target="../slideLayouts/slideLayout167.xml"/><Relationship Id="rId19" Type="http://schemas.openxmlformats.org/officeDocument/2006/relationships/image" Target="../media/image5.GIF"/><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image" Target="../media/image4.png"/><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image" Target="../media/image3.png"/><Relationship Id="rId2" Type="http://schemas.openxmlformats.org/officeDocument/2006/relationships/slideLayout" Target="../slideLayouts/slideLayout172.xml"/><Relationship Id="rId16" Type="http://schemas.openxmlformats.org/officeDocument/2006/relationships/image" Target="../media/image2.jpeg"/><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5" Type="http://schemas.openxmlformats.org/officeDocument/2006/relationships/image" Target="../media/image1.png"/><Relationship Id="rId10" Type="http://schemas.openxmlformats.org/officeDocument/2006/relationships/slideLayout" Target="../slideLayouts/slideLayout180.xml"/><Relationship Id="rId19" Type="http://schemas.openxmlformats.org/officeDocument/2006/relationships/image" Target="../media/image5.GIF"/><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image" Target="../media/image4.png"/><Relationship Id="rId3" Type="http://schemas.openxmlformats.org/officeDocument/2006/relationships/slideLayout" Target="../slideLayouts/slideLayout186.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image" Target="../media/image3.png"/><Relationship Id="rId2" Type="http://schemas.openxmlformats.org/officeDocument/2006/relationships/slideLayout" Target="../slideLayouts/slideLayout185.xml"/><Relationship Id="rId16" Type="http://schemas.openxmlformats.org/officeDocument/2006/relationships/image" Target="../media/image2.jpeg"/><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5" Type="http://schemas.openxmlformats.org/officeDocument/2006/relationships/slideLayout" Target="../slideLayouts/slideLayout188.xml"/><Relationship Id="rId15" Type="http://schemas.openxmlformats.org/officeDocument/2006/relationships/image" Target="../media/image1.png"/><Relationship Id="rId10" Type="http://schemas.openxmlformats.org/officeDocument/2006/relationships/slideLayout" Target="../slideLayouts/slideLayout193.xml"/><Relationship Id="rId19" Type="http://schemas.openxmlformats.org/officeDocument/2006/relationships/image" Target="../media/image5.GIF"/><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image" Target="../media/image4.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image" Target="../media/image3.png"/><Relationship Id="rId2" Type="http://schemas.openxmlformats.org/officeDocument/2006/relationships/slideLayout" Target="../slideLayouts/slideLayout16.xml"/><Relationship Id="rId16" Type="http://schemas.openxmlformats.org/officeDocument/2006/relationships/image" Target="../media/image2.jpe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1.png"/><Relationship Id="rId10" Type="http://schemas.openxmlformats.org/officeDocument/2006/relationships/slideLayout" Target="../slideLayouts/slideLayout24.xml"/><Relationship Id="rId19" Type="http://schemas.openxmlformats.org/officeDocument/2006/relationships/image" Target="../media/image5.GIF"/><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4.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image" Target="../media/image3.png"/><Relationship Id="rId2" Type="http://schemas.openxmlformats.org/officeDocument/2006/relationships/slideLayout" Target="../slideLayouts/slideLayout29.xml"/><Relationship Id="rId16" Type="http://schemas.openxmlformats.org/officeDocument/2006/relationships/image" Target="../media/image2.jpeg"/><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image" Target="../media/image5.GIF"/><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image" Target="../media/image4.png"/><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3.png"/><Relationship Id="rId2" Type="http://schemas.openxmlformats.org/officeDocument/2006/relationships/slideLayout" Target="../slideLayouts/slideLayout42.xml"/><Relationship Id="rId16" Type="http://schemas.openxmlformats.org/officeDocument/2006/relationships/image" Target="../media/image2.jpe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image" Target="../media/image1.png"/><Relationship Id="rId10" Type="http://schemas.openxmlformats.org/officeDocument/2006/relationships/slideLayout" Target="../slideLayouts/slideLayout50.xml"/><Relationship Id="rId19" Type="http://schemas.openxmlformats.org/officeDocument/2006/relationships/image" Target="../media/image5.GIF"/><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image" Target="../media/image4.png"/><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image" Target="../media/image3.png"/><Relationship Id="rId2" Type="http://schemas.openxmlformats.org/officeDocument/2006/relationships/slideLayout" Target="../slideLayouts/slideLayout55.xml"/><Relationship Id="rId16" Type="http://schemas.openxmlformats.org/officeDocument/2006/relationships/image" Target="../media/image2.jpeg"/><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image" Target="../media/image1.png"/><Relationship Id="rId10" Type="http://schemas.openxmlformats.org/officeDocument/2006/relationships/slideLayout" Target="../slideLayouts/slideLayout63.xml"/><Relationship Id="rId19" Type="http://schemas.openxmlformats.org/officeDocument/2006/relationships/image" Target="../media/image5.GIF"/><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image" Target="../media/image4.pn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image" Target="../media/image3.png"/><Relationship Id="rId2" Type="http://schemas.openxmlformats.org/officeDocument/2006/relationships/slideLayout" Target="../slideLayouts/slideLayout68.xml"/><Relationship Id="rId16" Type="http://schemas.openxmlformats.org/officeDocument/2006/relationships/image" Target="../media/image2.jpe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image" Target="../media/image1.png"/><Relationship Id="rId10" Type="http://schemas.openxmlformats.org/officeDocument/2006/relationships/slideLayout" Target="../slideLayouts/slideLayout76.xml"/><Relationship Id="rId19" Type="http://schemas.openxmlformats.org/officeDocument/2006/relationships/image" Target="../media/image5.GIF"/><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image" Target="../media/image4.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image" Target="../media/image3.png"/><Relationship Id="rId2" Type="http://schemas.openxmlformats.org/officeDocument/2006/relationships/slideLayout" Target="../slideLayouts/slideLayout81.xml"/><Relationship Id="rId16" Type="http://schemas.openxmlformats.org/officeDocument/2006/relationships/image" Target="../media/image2.jpeg"/><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image" Target="../media/image1.png"/><Relationship Id="rId10" Type="http://schemas.openxmlformats.org/officeDocument/2006/relationships/slideLayout" Target="../slideLayouts/slideLayout89.xml"/><Relationship Id="rId19" Type="http://schemas.openxmlformats.org/officeDocument/2006/relationships/image" Target="../media/image5.GIF"/><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image" Target="../media/image4.png"/><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image" Target="../media/image3.png"/><Relationship Id="rId2" Type="http://schemas.openxmlformats.org/officeDocument/2006/relationships/slideLayout" Target="../slideLayouts/slideLayout94.xml"/><Relationship Id="rId16" Type="http://schemas.openxmlformats.org/officeDocument/2006/relationships/image" Target="../media/image2.jpeg"/><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image" Target="../media/image1.png"/><Relationship Id="rId10" Type="http://schemas.openxmlformats.org/officeDocument/2006/relationships/slideLayout" Target="../slideLayouts/slideLayout102.xml"/><Relationship Id="rId19" Type="http://schemas.openxmlformats.org/officeDocument/2006/relationships/image" Target="../media/image5.GIF"/><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image" Target="../media/image4.png"/><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image" Target="../media/image3.png"/><Relationship Id="rId2" Type="http://schemas.openxmlformats.org/officeDocument/2006/relationships/slideLayout" Target="../slideLayouts/slideLayout107.xml"/><Relationship Id="rId16" Type="http://schemas.openxmlformats.org/officeDocument/2006/relationships/image" Target="../media/image2.jpeg"/><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image" Target="../media/image1.png"/><Relationship Id="rId10" Type="http://schemas.openxmlformats.org/officeDocument/2006/relationships/slideLayout" Target="../slideLayouts/slideLayout115.xml"/><Relationship Id="rId19" Type="http://schemas.openxmlformats.org/officeDocument/2006/relationships/image" Target="../media/image5.GIF"/><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9" name="Rectangle 3"/>
          <p:cNvSpPr>
            <a:spLocks noGrp="1" noChangeArrowheads="1"/>
          </p:cNvSpPr>
          <p:nvPr>
            <p:ph type="title"/>
          </p:nvPr>
        </p:nvSpPr>
        <p:spPr bwMode="auto">
          <a:xfrm>
            <a:off x="304800" y="152400"/>
            <a:ext cx="64770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027" name="Rectangle 4"/>
          <p:cNvSpPr>
            <a:spLocks noGrp="1" noChangeArrowheads="1"/>
          </p:cNvSpPr>
          <p:nvPr>
            <p:ph type="body" idx="1"/>
          </p:nvPr>
        </p:nvSpPr>
        <p:spPr bwMode="auto">
          <a:xfrm>
            <a:off x="838200" y="1295400"/>
            <a:ext cx="7620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6261" name="Rectangle 5"/>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spcBef>
                <a:spcPct val="0"/>
              </a:spcBef>
              <a:defRPr sz="1400" smtClean="0">
                <a:solidFill>
                  <a:schemeClr val="tx1"/>
                </a:solidFill>
              </a:defRPr>
            </a:lvl1pPr>
          </a:lstStyle>
          <a:p>
            <a:pPr>
              <a:defRPr/>
            </a:pPr>
            <a:endParaRPr lang="en-US" altLang="zh-CN"/>
          </a:p>
        </p:txBody>
      </p:sp>
      <p:sp>
        <p:nvSpPr>
          <p:cNvPr id="96262" name="Rectangle 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spcBef>
                <a:spcPct val="0"/>
              </a:spcBef>
              <a:defRPr sz="1400" smtClean="0">
                <a:solidFill>
                  <a:schemeClr val="tx1"/>
                </a:solidFill>
              </a:defRPr>
            </a:lvl1pPr>
          </a:lstStyle>
          <a:p>
            <a:pPr>
              <a:defRPr/>
            </a:pPr>
            <a:endParaRPr lang="en-US" altLang="zh-CN"/>
          </a:p>
        </p:txBody>
      </p:sp>
      <p:sp>
        <p:nvSpPr>
          <p:cNvPr id="96263" name="Rectangle 7"/>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spcBef>
                <a:spcPct val="0"/>
              </a:spcBef>
              <a:defRPr sz="1400" smtClean="0">
                <a:solidFill>
                  <a:schemeClr val="tx1"/>
                </a:solidFill>
              </a:defRPr>
            </a:lvl1pPr>
          </a:lstStyle>
          <a:p>
            <a:pPr>
              <a:defRPr/>
            </a:pPr>
            <a:fld id="{C69D0E42-A4EF-44F7-8118-E0681E6FC673}" type="slidenum">
              <a:rPr lang="en-US" altLang="zh-CN"/>
              <a:t>‹#›</a:t>
            </a:fld>
            <a:endParaRPr lang="en-US" altLang="zh-CN"/>
          </a:p>
        </p:txBody>
      </p:sp>
      <p:pic>
        <p:nvPicPr>
          <p:cNvPr id="1031" name="Picture 8" descr="bottomb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4925" y="5446713"/>
            <a:ext cx="1800225"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9" descr="bj"/>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0" y="4149725"/>
            <a:ext cx="19812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0" descr="Topb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990600"/>
            <a:ext cx="91440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659563" y="115888"/>
            <a:ext cx="2484437"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5" name="Rectangle 38"/>
          <p:cNvSpPr>
            <a:spLocks noChangeArrowheads="1"/>
          </p:cNvSpPr>
          <p:nvPr/>
        </p:nvSpPr>
        <p:spPr bwMode="auto">
          <a:xfrm flipV="1">
            <a:off x="323850" y="6705600"/>
            <a:ext cx="7558088" cy="76200"/>
          </a:xfrm>
          <a:prstGeom prst="rect">
            <a:avLst/>
          </a:prstGeom>
          <a:solidFill>
            <a:schemeClr val="tx1"/>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96" name="Text Box 40"/>
          <p:cNvSpPr txBox="1">
            <a:spLocks noChangeArrowheads="1"/>
          </p:cNvSpPr>
          <p:nvPr/>
        </p:nvSpPr>
        <p:spPr bwMode="auto">
          <a:xfrm>
            <a:off x="7885113" y="6619875"/>
            <a:ext cx="762000" cy="19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a:spcBef>
                <a:spcPct val="50000"/>
              </a:spcBef>
              <a:defRPr/>
            </a:pPr>
            <a:r>
              <a:rPr lang="zh-CN" altLang="en-US" sz="1200" b="1">
                <a:solidFill>
                  <a:srgbClr val="3366FF"/>
                </a:solidFill>
                <a:effectLst>
                  <a:outerShdw blurRad="38100" dist="38100" dir="2700000" algn="tl">
                    <a:srgbClr val="C0C0C0"/>
                  </a:outerShdw>
                </a:effectLst>
              </a:rPr>
              <a:t>教学进度</a:t>
            </a:r>
          </a:p>
        </p:txBody>
      </p:sp>
      <p:sp>
        <p:nvSpPr>
          <p:cNvPr id="1037" name="Text Box 42"/>
          <p:cNvSpPr txBox="1">
            <a:spLocks noChangeArrowheads="1"/>
          </p:cNvSpPr>
          <p:nvPr/>
        </p:nvSpPr>
        <p:spPr bwMode="auto">
          <a:xfrm>
            <a:off x="6659563" y="620713"/>
            <a:ext cx="2484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rgbClr val="00FFCC"/>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00FFCC"/>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00FFCC"/>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00FFCC"/>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00FFCC"/>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2400">
                <a:solidFill>
                  <a:srgbClr val="00FFCC"/>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2400">
                <a:solidFill>
                  <a:srgbClr val="00FFCC"/>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2400">
                <a:solidFill>
                  <a:srgbClr val="00FFCC"/>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2400">
                <a:solidFill>
                  <a:srgbClr val="00FFCC"/>
                </a:solidFill>
                <a:latin typeface="Times New Roman" panose="02020603050405020304" pitchFamily="18" charset="0"/>
                <a:ea typeface="宋体" panose="02010600030101010101" pitchFamily="2" charset="-122"/>
              </a:defRPr>
            </a:lvl9pPr>
          </a:lstStyle>
          <a:p>
            <a:pPr eaLnBrk="1" hangingPunct="1">
              <a:spcBef>
                <a:spcPct val="50000"/>
              </a:spcBef>
            </a:pPr>
            <a:r>
              <a:rPr lang="zh-CN" altLang="en-US" sz="2000" b="1">
                <a:solidFill>
                  <a:srgbClr val="000066"/>
                </a:solidFill>
                <a:ea typeface="楷体_GB2312" panose="02010609030101010101" pitchFamily="49" charset="-122"/>
              </a:rPr>
              <a:t>计算机科学与工程系</a:t>
            </a:r>
          </a:p>
        </p:txBody>
      </p:sp>
      <p:pic>
        <p:nvPicPr>
          <p:cNvPr id="1038" name="Picture 44" descr="aa2"/>
          <p:cNvPicPr>
            <a:picLocks noChangeAspect="1" noChangeArrowheads="1" noCrop="1"/>
          </p:cNvPicPr>
          <p:nvPr/>
        </p:nvPicPr>
        <p:blipFill>
          <a:blip r:embed="rId20">
            <a:extLst>
              <a:ext uri="{28A0092B-C50C-407E-A947-70E740481C1C}">
                <a14:useLocalDpi xmlns:a14="http://schemas.microsoft.com/office/drawing/2010/main" val="0"/>
              </a:ext>
            </a:extLst>
          </a:blip>
          <a:srcRect/>
          <a:stretch>
            <a:fillRect/>
          </a:stretch>
        </p:blipFill>
        <p:spPr bwMode="auto">
          <a:xfrm>
            <a:off x="7019925" y="6092825"/>
            <a:ext cx="2124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p:split orient="vert"/>
  </p:transition>
  <p:timing>
    <p:tnLst>
      <p:par>
        <p:cTn id="1" dur="indefinite" restart="never" nodeType="tmRoot"/>
      </p:par>
    </p:tnLst>
  </p:timing>
  <p:txStyles>
    <p:titleStyle>
      <a:lvl1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2pPr>
      <a:lvl3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3pPr>
      <a:lvl4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4pPr>
      <a:lvl5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5pPr>
      <a:lvl6pPr marL="4572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6pPr>
      <a:lvl7pPr marL="9144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7pPr>
      <a:lvl8pPr marL="13716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8pPr>
      <a:lvl9pPr marL="18288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333399"/>
          </a:solidFill>
          <a:latin typeface="+mn-lt"/>
          <a:ea typeface="+mj-ea"/>
        </a:defRPr>
      </a:lvl2pPr>
      <a:lvl3pPr marL="1143000" indent="-228600" algn="l" rtl="0" eaLnBrk="0" fontAlgn="base" hangingPunct="0">
        <a:spcBef>
          <a:spcPct val="20000"/>
        </a:spcBef>
        <a:spcAft>
          <a:spcPct val="0"/>
        </a:spcAft>
        <a:buChar char="•"/>
        <a:defRPr kumimoji="1" sz="2400" b="1">
          <a:solidFill>
            <a:srgbClr val="333399"/>
          </a:solidFill>
          <a:latin typeface="+mn-lt"/>
          <a:ea typeface="+mj-ea"/>
        </a:defRPr>
      </a:lvl3pPr>
      <a:lvl4pPr marL="1600200" indent="-228600" algn="l" rtl="0" eaLnBrk="0" fontAlgn="base" hangingPunct="0">
        <a:spcBef>
          <a:spcPct val="20000"/>
        </a:spcBef>
        <a:spcAft>
          <a:spcPct val="0"/>
        </a:spcAft>
        <a:buChar char="–"/>
        <a:defRPr kumimoji="1" sz="2000" b="1">
          <a:solidFill>
            <a:srgbClr val="333399"/>
          </a:solidFill>
          <a:latin typeface="+mn-lt"/>
          <a:ea typeface="+mj-ea"/>
        </a:defRPr>
      </a:lvl4pPr>
      <a:lvl5pPr marL="2057400" indent="-228600" algn="l" rtl="0" eaLnBrk="0" fontAlgn="base" hangingPunct="0">
        <a:spcBef>
          <a:spcPct val="20000"/>
        </a:spcBef>
        <a:spcAft>
          <a:spcPct val="0"/>
        </a:spcAft>
        <a:buChar char="»"/>
        <a:defRPr kumimoji="1" sz="2000" b="1">
          <a:solidFill>
            <a:srgbClr val="333399"/>
          </a:solidFill>
          <a:latin typeface="+mn-lt"/>
          <a:ea typeface="+mj-ea"/>
        </a:defRPr>
      </a:lvl5pPr>
      <a:lvl6pPr marL="2514600" indent="-228600" algn="l" rtl="0" fontAlgn="base">
        <a:spcBef>
          <a:spcPct val="20000"/>
        </a:spcBef>
        <a:spcAft>
          <a:spcPct val="0"/>
        </a:spcAft>
        <a:buChar char="»"/>
        <a:defRPr kumimoji="1" sz="2000" b="1">
          <a:solidFill>
            <a:srgbClr val="333399"/>
          </a:solidFill>
          <a:latin typeface="+mn-lt"/>
          <a:ea typeface="+mj-ea"/>
        </a:defRPr>
      </a:lvl6pPr>
      <a:lvl7pPr marL="2971800" indent="-228600" algn="l" rtl="0" fontAlgn="base">
        <a:spcBef>
          <a:spcPct val="20000"/>
        </a:spcBef>
        <a:spcAft>
          <a:spcPct val="0"/>
        </a:spcAft>
        <a:buChar char="»"/>
        <a:defRPr kumimoji="1" sz="2000" b="1">
          <a:solidFill>
            <a:srgbClr val="333399"/>
          </a:solidFill>
          <a:latin typeface="+mn-lt"/>
          <a:ea typeface="+mj-ea"/>
        </a:defRPr>
      </a:lvl7pPr>
      <a:lvl8pPr marL="3429000" indent="-228600" algn="l" rtl="0" fontAlgn="base">
        <a:spcBef>
          <a:spcPct val="20000"/>
        </a:spcBef>
        <a:spcAft>
          <a:spcPct val="0"/>
        </a:spcAft>
        <a:buChar char="»"/>
        <a:defRPr kumimoji="1" sz="2000" b="1">
          <a:solidFill>
            <a:srgbClr val="333399"/>
          </a:solidFill>
          <a:latin typeface="+mn-lt"/>
          <a:ea typeface="+mj-ea"/>
        </a:defRPr>
      </a:lvl8pPr>
      <a:lvl9pPr marL="3886200" indent="-228600" algn="l" rtl="0" fontAlgn="base">
        <a:spcBef>
          <a:spcPct val="20000"/>
        </a:spcBef>
        <a:spcAft>
          <a:spcPct val="0"/>
        </a:spcAft>
        <a:buChar char="»"/>
        <a:defRPr kumimoji="1" sz="2000" b="1">
          <a:solidFill>
            <a:srgbClr val="333399"/>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9" name="Rectangle 3"/>
          <p:cNvSpPr>
            <a:spLocks noGrp="1" noChangeArrowheads="1"/>
          </p:cNvSpPr>
          <p:nvPr>
            <p:ph type="title"/>
          </p:nvPr>
        </p:nvSpPr>
        <p:spPr bwMode="auto">
          <a:xfrm>
            <a:off x="304800" y="152400"/>
            <a:ext cx="64770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027" name="Rectangle 4"/>
          <p:cNvSpPr>
            <a:spLocks noGrp="1" noChangeArrowheads="1"/>
          </p:cNvSpPr>
          <p:nvPr>
            <p:ph type="body" idx="1"/>
          </p:nvPr>
        </p:nvSpPr>
        <p:spPr bwMode="auto">
          <a:xfrm>
            <a:off x="838200" y="1295400"/>
            <a:ext cx="7620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6261" name="Rectangle 5"/>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2" name="Rectangle 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3" name="Rectangle 7"/>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b="0" smtClean="0">
                <a:ea typeface="宋体" panose="02010600030101010101" pitchFamily="2" charset="-122"/>
              </a:defRPr>
            </a:lvl1pPr>
          </a:lstStyle>
          <a:p>
            <a:pPr>
              <a:spcBef>
                <a:spcPct val="0"/>
              </a:spcBef>
              <a:defRPr/>
            </a:pPr>
            <a:fld id="{8B8A1DE1-0BF1-4270-809F-FACD6F27E315}" type="slidenum">
              <a:rPr lang="en-US" altLang="zh-CN">
                <a:solidFill>
                  <a:srgbClr val="000000"/>
                </a:solidFill>
              </a:rPr>
              <a:t>‹#›</a:t>
            </a:fld>
            <a:endParaRPr lang="en-US" altLang="zh-CN">
              <a:solidFill>
                <a:srgbClr val="000000"/>
              </a:solidFill>
            </a:endParaRPr>
          </a:p>
        </p:txBody>
      </p:sp>
      <p:pic>
        <p:nvPicPr>
          <p:cNvPr id="1031" name="Picture 8" descr="bottomb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925" y="5446713"/>
            <a:ext cx="1800225"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9" descr="bj"/>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4149725"/>
            <a:ext cx="19812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0" descr="Topb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90600"/>
            <a:ext cx="91440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59563" y="115888"/>
            <a:ext cx="2484437"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5" name="Rectangle 38"/>
          <p:cNvSpPr>
            <a:spLocks noChangeArrowheads="1"/>
          </p:cNvSpPr>
          <p:nvPr/>
        </p:nvSpPr>
        <p:spPr bwMode="auto">
          <a:xfrm flipV="1">
            <a:off x="323850" y="6705600"/>
            <a:ext cx="7558088" cy="76200"/>
          </a:xfrm>
          <a:prstGeom prst="rect">
            <a:avLst/>
          </a:prstGeom>
          <a:solidFill>
            <a:schemeClr val="tx1"/>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96296" name="Text Box 40"/>
          <p:cNvSpPr txBox="1">
            <a:spLocks noChangeArrowheads="1"/>
          </p:cNvSpPr>
          <p:nvPr/>
        </p:nvSpPr>
        <p:spPr bwMode="auto">
          <a:xfrm>
            <a:off x="7885113" y="6619875"/>
            <a:ext cx="762000" cy="19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a:spcBef>
                <a:spcPct val="50000"/>
              </a:spcBef>
              <a:defRPr/>
            </a:pPr>
            <a:r>
              <a:rPr lang="zh-CN" altLang="en-US" sz="1200" b="1">
                <a:solidFill>
                  <a:srgbClr val="3366FF"/>
                </a:solidFill>
                <a:effectLst>
                  <a:outerShdw blurRad="38100" dist="38100" dir="2700000" algn="tl">
                    <a:srgbClr val="C0C0C0"/>
                  </a:outerShdw>
                </a:effectLst>
              </a:rPr>
              <a:t>教学进度</a:t>
            </a:r>
          </a:p>
        </p:txBody>
      </p:sp>
      <p:sp>
        <p:nvSpPr>
          <p:cNvPr id="1037" name="Text Box 42"/>
          <p:cNvSpPr txBox="1">
            <a:spLocks noChangeArrowheads="1"/>
          </p:cNvSpPr>
          <p:nvPr/>
        </p:nvSpPr>
        <p:spPr bwMode="auto">
          <a:xfrm>
            <a:off x="6659563" y="620713"/>
            <a:ext cx="2484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mtClean="0">
                <a:solidFill>
                  <a:srgbClr val="000066"/>
                </a:solidFill>
                <a:ea typeface="楷体_GB2312" panose="02010609030101010101" pitchFamily="49" charset="-122"/>
              </a:rPr>
              <a:t>计算机科学与工程系</a:t>
            </a:r>
          </a:p>
        </p:txBody>
      </p:sp>
      <p:pic>
        <p:nvPicPr>
          <p:cNvPr id="1038" name="Picture 44" descr="aa2"/>
          <p:cNvPicPr>
            <a:picLocks noChangeAspect="1" noChangeArrowheads="1" noCrop="1"/>
          </p:cNvPicPr>
          <p:nvPr/>
        </p:nvPicPr>
        <p:blipFill>
          <a:blip r:embed="rId19">
            <a:extLst>
              <a:ext uri="{28A0092B-C50C-407E-A947-70E740481C1C}">
                <a14:useLocalDpi xmlns:a14="http://schemas.microsoft.com/office/drawing/2010/main" val="0"/>
              </a:ext>
            </a:extLst>
          </a:blip>
          <a:srcRect/>
          <a:stretch>
            <a:fillRect/>
          </a:stretch>
        </p:blipFill>
        <p:spPr bwMode="auto">
          <a:xfrm>
            <a:off x="7019925" y="6092825"/>
            <a:ext cx="2124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Lst>
  <p:transition>
    <p:split orient="vert"/>
  </p:transition>
  <p:timing>
    <p:tnLst>
      <p:par>
        <p:cTn id="1" dur="indefinite" restart="never" nodeType="tmRoot"/>
      </p:par>
    </p:tnLst>
  </p:timing>
  <p:txStyles>
    <p:titleStyle>
      <a:lvl1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2pPr>
      <a:lvl3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3pPr>
      <a:lvl4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4pPr>
      <a:lvl5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5pPr>
      <a:lvl6pPr marL="4572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6pPr>
      <a:lvl7pPr marL="9144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7pPr>
      <a:lvl8pPr marL="13716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8pPr>
      <a:lvl9pPr marL="18288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333399"/>
          </a:solidFill>
          <a:latin typeface="+mn-lt"/>
          <a:ea typeface="+mj-ea"/>
        </a:defRPr>
      </a:lvl2pPr>
      <a:lvl3pPr marL="1143000" indent="-228600" algn="l" rtl="0" eaLnBrk="0" fontAlgn="base" hangingPunct="0">
        <a:spcBef>
          <a:spcPct val="20000"/>
        </a:spcBef>
        <a:spcAft>
          <a:spcPct val="0"/>
        </a:spcAft>
        <a:buChar char="•"/>
        <a:defRPr kumimoji="1" sz="2400" b="1">
          <a:solidFill>
            <a:srgbClr val="333399"/>
          </a:solidFill>
          <a:latin typeface="+mn-lt"/>
          <a:ea typeface="+mj-ea"/>
        </a:defRPr>
      </a:lvl3pPr>
      <a:lvl4pPr marL="1600200" indent="-228600" algn="l" rtl="0" eaLnBrk="0" fontAlgn="base" hangingPunct="0">
        <a:spcBef>
          <a:spcPct val="20000"/>
        </a:spcBef>
        <a:spcAft>
          <a:spcPct val="0"/>
        </a:spcAft>
        <a:buChar char="–"/>
        <a:defRPr kumimoji="1" sz="2000" b="1">
          <a:solidFill>
            <a:srgbClr val="333399"/>
          </a:solidFill>
          <a:latin typeface="+mn-lt"/>
          <a:ea typeface="+mj-ea"/>
        </a:defRPr>
      </a:lvl4pPr>
      <a:lvl5pPr marL="2057400" indent="-228600" algn="l" rtl="0" eaLnBrk="0" fontAlgn="base" hangingPunct="0">
        <a:spcBef>
          <a:spcPct val="20000"/>
        </a:spcBef>
        <a:spcAft>
          <a:spcPct val="0"/>
        </a:spcAft>
        <a:buChar char="»"/>
        <a:defRPr kumimoji="1" sz="2000" b="1">
          <a:solidFill>
            <a:srgbClr val="333399"/>
          </a:solidFill>
          <a:latin typeface="+mn-lt"/>
          <a:ea typeface="+mj-ea"/>
        </a:defRPr>
      </a:lvl5pPr>
      <a:lvl6pPr marL="2514600" indent="-228600" algn="l" rtl="0" fontAlgn="base">
        <a:spcBef>
          <a:spcPct val="20000"/>
        </a:spcBef>
        <a:spcAft>
          <a:spcPct val="0"/>
        </a:spcAft>
        <a:buChar char="»"/>
        <a:defRPr kumimoji="1" sz="2000" b="1">
          <a:solidFill>
            <a:srgbClr val="333399"/>
          </a:solidFill>
          <a:latin typeface="+mn-lt"/>
          <a:ea typeface="+mj-ea"/>
        </a:defRPr>
      </a:lvl6pPr>
      <a:lvl7pPr marL="2971800" indent="-228600" algn="l" rtl="0" fontAlgn="base">
        <a:spcBef>
          <a:spcPct val="20000"/>
        </a:spcBef>
        <a:spcAft>
          <a:spcPct val="0"/>
        </a:spcAft>
        <a:buChar char="»"/>
        <a:defRPr kumimoji="1" sz="2000" b="1">
          <a:solidFill>
            <a:srgbClr val="333399"/>
          </a:solidFill>
          <a:latin typeface="+mn-lt"/>
          <a:ea typeface="+mj-ea"/>
        </a:defRPr>
      </a:lvl7pPr>
      <a:lvl8pPr marL="3429000" indent="-228600" algn="l" rtl="0" fontAlgn="base">
        <a:spcBef>
          <a:spcPct val="20000"/>
        </a:spcBef>
        <a:spcAft>
          <a:spcPct val="0"/>
        </a:spcAft>
        <a:buChar char="»"/>
        <a:defRPr kumimoji="1" sz="2000" b="1">
          <a:solidFill>
            <a:srgbClr val="333399"/>
          </a:solidFill>
          <a:latin typeface="+mn-lt"/>
          <a:ea typeface="+mj-ea"/>
        </a:defRPr>
      </a:lvl8pPr>
      <a:lvl9pPr marL="3886200" indent="-228600" algn="l" rtl="0" fontAlgn="base">
        <a:spcBef>
          <a:spcPct val="20000"/>
        </a:spcBef>
        <a:spcAft>
          <a:spcPct val="0"/>
        </a:spcAft>
        <a:buChar char="»"/>
        <a:defRPr kumimoji="1" sz="2000" b="1">
          <a:solidFill>
            <a:srgbClr val="333399"/>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9" name="Rectangle 3"/>
          <p:cNvSpPr>
            <a:spLocks noGrp="1" noChangeArrowheads="1"/>
          </p:cNvSpPr>
          <p:nvPr>
            <p:ph type="title"/>
          </p:nvPr>
        </p:nvSpPr>
        <p:spPr bwMode="auto">
          <a:xfrm>
            <a:off x="304800" y="152400"/>
            <a:ext cx="64770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027" name="Rectangle 4"/>
          <p:cNvSpPr>
            <a:spLocks noGrp="1" noChangeArrowheads="1"/>
          </p:cNvSpPr>
          <p:nvPr>
            <p:ph type="body" idx="1"/>
          </p:nvPr>
        </p:nvSpPr>
        <p:spPr bwMode="auto">
          <a:xfrm>
            <a:off x="838200" y="1295400"/>
            <a:ext cx="7620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6261" name="Rectangle 5"/>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2" name="Rectangle 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3" name="Rectangle 7"/>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b="0" smtClean="0">
                <a:ea typeface="宋体" panose="02010600030101010101" pitchFamily="2" charset="-122"/>
              </a:defRPr>
            </a:lvl1pPr>
          </a:lstStyle>
          <a:p>
            <a:pPr>
              <a:spcBef>
                <a:spcPct val="0"/>
              </a:spcBef>
              <a:defRPr/>
            </a:pPr>
            <a:fld id="{8B8A1DE1-0BF1-4270-809F-FACD6F27E315}" type="slidenum">
              <a:rPr lang="en-US" altLang="zh-CN">
                <a:solidFill>
                  <a:srgbClr val="000000"/>
                </a:solidFill>
              </a:rPr>
              <a:t>‹#›</a:t>
            </a:fld>
            <a:endParaRPr lang="en-US" altLang="zh-CN">
              <a:solidFill>
                <a:srgbClr val="000000"/>
              </a:solidFill>
            </a:endParaRPr>
          </a:p>
        </p:txBody>
      </p:sp>
      <p:pic>
        <p:nvPicPr>
          <p:cNvPr id="1031" name="Picture 8" descr="bottomb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925" y="5446713"/>
            <a:ext cx="1800225"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9" descr="bj"/>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4149725"/>
            <a:ext cx="19812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0" descr="Topb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90600"/>
            <a:ext cx="91440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59563" y="115888"/>
            <a:ext cx="2484437"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5" name="Rectangle 38"/>
          <p:cNvSpPr>
            <a:spLocks noChangeArrowheads="1"/>
          </p:cNvSpPr>
          <p:nvPr/>
        </p:nvSpPr>
        <p:spPr bwMode="auto">
          <a:xfrm flipV="1">
            <a:off x="323850" y="6705600"/>
            <a:ext cx="7558088" cy="76200"/>
          </a:xfrm>
          <a:prstGeom prst="rect">
            <a:avLst/>
          </a:prstGeom>
          <a:solidFill>
            <a:schemeClr val="tx1"/>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96296" name="Text Box 40"/>
          <p:cNvSpPr txBox="1">
            <a:spLocks noChangeArrowheads="1"/>
          </p:cNvSpPr>
          <p:nvPr/>
        </p:nvSpPr>
        <p:spPr bwMode="auto">
          <a:xfrm>
            <a:off x="7885113" y="6619875"/>
            <a:ext cx="762000" cy="19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a:spcBef>
                <a:spcPct val="50000"/>
              </a:spcBef>
              <a:defRPr/>
            </a:pPr>
            <a:r>
              <a:rPr lang="zh-CN" altLang="en-US" sz="1200" b="1">
                <a:solidFill>
                  <a:srgbClr val="3366FF"/>
                </a:solidFill>
                <a:effectLst>
                  <a:outerShdw blurRad="38100" dist="38100" dir="2700000" algn="tl">
                    <a:srgbClr val="C0C0C0"/>
                  </a:outerShdw>
                </a:effectLst>
              </a:rPr>
              <a:t>教学进度</a:t>
            </a:r>
          </a:p>
        </p:txBody>
      </p:sp>
      <p:sp>
        <p:nvSpPr>
          <p:cNvPr id="1037" name="Text Box 42"/>
          <p:cNvSpPr txBox="1">
            <a:spLocks noChangeArrowheads="1"/>
          </p:cNvSpPr>
          <p:nvPr/>
        </p:nvSpPr>
        <p:spPr bwMode="auto">
          <a:xfrm>
            <a:off x="6659563" y="620713"/>
            <a:ext cx="2484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mtClean="0">
                <a:solidFill>
                  <a:srgbClr val="000066"/>
                </a:solidFill>
                <a:ea typeface="楷体_GB2312" panose="02010609030101010101" pitchFamily="49" charset="-122"/>
              </a:rPr>
              <a:t>计算机科学与工程系</a:t>
            </a:r>
          </a:p>
        </p:txBody>
      </p:sp>
      <p:pic>
        <p:nvPicPr>
          <p:cNvPr id="1038" name="Picture 44" descr="aa2"/>
          <p:cNvPicPr>
            <a:picLocks noChangeAspect="1" noChangeArrowheads="1" noCrop="1"/>
          </p:cNvPicPr>
          <p:nvPr/>
        </p:nvPicPr>
        <p:blipFill>
          <a:blip r:embed="rId19">
            <a:extLst>
              <a:ext uri="{28A0092B-C50C-407E-A947-70E740481C1C}">
                <a14:useLocalDpi xmlns:a14="http://schemas.microsoft.com/office/drawing/2010/main" val="0"/>
              </a:ext>
            </a:extLst>
          </a:blip>
          <a:srcRect/>
          <a:stretch>
            <a:fillRect/>
          </a:stretch>
        </p:blipFill>
        <p:spPr bwMode="auto">
          <a:xfrm>
            <a:off x="7019925" y="6092825"/>
            <a:ext cx="2124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Lst>
  <p:transition>
    <p:split orient="vert"/>
  </p:transition>
  <p:timing>
    <p:tnLst>
      <p:par>
        <p:cTn id="1" dur="indefinite" restart="never" nodeType="tmRoot"/>
      </p:par>
    </p:tnLst>
  </p:timing>
  <p:txStyles>
    <p:titleStyle>
      <a:lvl1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2pPr>
      <a:lvl3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3pPr>
      <a:lvl4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4pPr>
      <a:lvl5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5pPr>
      <a:lvl6pPr marL="4572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6pPr>
      <a:lvl7pPr marL="9144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7pPr>
      <a:lvl8pPr marL="13716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8pPr>
      <a:lvl9pPr marL="18288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333399"/>
          </a:solidFill>
          <a:latin typeface="+mn-lt"/>
          <a:ea typeface="+mj-ea"/>
        </a:defRPr>
      </a:lvl2pPr>
      <a:lvl3pPr marL="1143000" indent="-228600" algn="l" rtl="0" eaLnBrk="0" fontAlgn="base" hangingPunct="0">
        <a:spcBef>
          <a:spcPct val="20000"/>
        </a:spcBef>
        <a:spcAft>
          <a:spcPct val="0"/>
        </a:spcAft>
        <a:buChar char="•"/>
        <a:defRPr kumimoji="1" sz="2400" b="1">
          <a:solidFill>
            <a:srgbClr val="333399"/>
          </a:solidFill>
          <a:latin typeface="+mn-lt"/>
          <a:ea typeface="+mj-ea"/>
        </a:defRPr>
      </a:lvl3pPr>
      <a:lvl4pPr marL="1600200" indent="-228600" algn="l" rtl="0" eaLnBrk="0" fontAlgn="base" hangingPunct="0">
        <a:spcBef>
          <a:spcPct val="20000"/>
        </a:spcBef>
        <a:spcAft>
          <a:spcPct val="0"/>
        </a:spcAft>
        <a:buChar char="–"/>
        <a:defRPr kumimoji="1" sz="2000" b="1">
          <a:solidFill>
            <a:srgbClr val="333399"/>
          </a:solidFill>
          <a:latin typeface="+mn-lt"/>
          <a:ea typeface="+mj-ea"/>
        </a:defRPr>
      </a:lvl4pPr>
      <a:lvl5pPr marL="2057400" indent="-228600" algn="l" rtl="0" eaLnBrk="0" fontAlgn="base" hangingPunct="0">
        <a:spcBef>
          <a:spcPct val="20000"/>
        </a:spcBef>
        <a:spcAft>
          <a:spcPct val="0"/>
        </a:spcAft>
        <a:buChar char="»"/>
        <a:defRPr kumimoji="1" sz="2000" b="1">
          <a:solidFill>
            <a:srgbClr val="333399"/>
          </a:solidFill>
          <a:latin typeface="+mn-lt"/>
          <a:ea typeface="+mj-ea"/>
        </a:defRPr>
      </a:lvl5pPr>
      <a:lvl6pPr marL="2514600" indent="-228600" algn="l" rtl="0" fontAlgn="base">
        <a:spcBef>
          <a:spcPct val="20000"/>
        </a:spcBef>
        <a:spcAft>
          <a:spcPct val="0"/>
        </a:spcAft>
        <a:buChar char="»"/>
        <a:defRPr kumimoji="1" sz="2000" b="1">
          <a:solidFill>
            <a:srgbClr val="333399"/>
          </a:solidFill>
          <a:latin typeface="+mn-lt"/>
          <a:ea typeface="+mj-ea"/>
        </a:defRPr>
      </a:lvl6pPr>
      <a:lvl7pPr marL="2971800" indent="-228600" algn="l" rtl="0" fontAlgn="base">
        <a:spcBef>
          <a:spcPct val="20000"/>
        </a:spcBef>
        <a:spcAft>
          <a:spcPct val="0"/>
        </a:spcAft>
        <a:buChar char="»"/>
        <a:defRPr kumimoji="1" sz="2000" b="1">
          <a:solidFill>
            <a:srgbClr val="333399"/>
          </a:solidFill>
          <a:latin typeface="+mn-lt"/>
          <a:ea typeface="+mj-ea"/>
        </a:defRPr>
      </a:lvl7pPr>
      <a:lvl8pPr marL="3429000" indent="-228600" algn="l" rtl="0" fontAlgn="base">
        <a:spcBef>
          <a:spcPct val="20000"/>
        </a:spcBef>
        <a:spcAft>
          <a:spcPct val="0"/>
        </a:spcAft>
        <a:buChar char="»"/>
        <a:defRPr kumimoji="1" sz="2000" b="1">
          <a:solidFill>
            <a:srgbClr val="333399"/>
          </a:solidFill>
          <a:latin typeface="+mn-lt"/>
          <a:ea typeface="+mj-ea"/>
        </a:defRPr>
      </a:lvl8pPr>
      <a:lvl9pPr marL="3886200" indent="-228600" algn="l" rtl="0" fontAlgn="base">
        <a:spcBef>
          <a:spcPct val="20000"/>
        </a:spcBef>
        <a:spcAft>
          <a:spcPct val="0"/>
        </a:spcAft>
        <a:buChar char="»"/>
        <a:defRPr kumimoji="1" sz="2000" b="1">
          <a:solidFill>
            <a:srgbClr val="333399"/>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9" name="Rectangle 3"/>
          <p:cNvSpPr>
            <a:spLocks noGrp="1" noChangeArrowheads="1"/>
          </p:cNvSpPr>
          <p:nvPr>
            <p:ph type="title"/>
          </p:nvPr>
        </p:nvSpPr>
        <p:spPr bwMode="auto">
          <a:xfrm>
            <a:off x="304800" y="152400"/>
            <a:ext cx="64770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027" name="Rectangle 4"/>
          <p:cNvSpPr>
            <a:spLocks noGrp="1" noChangeArrowheads="1"/>
          </p:cNvSpPr>
          <p:nvPr>
            <p:ph type="body" idx="1"/>
          </p:nvPr>
        </p:nvSpPr>
        <p:spPr bwMode="auto">
          <a:xfrm>
            <a:off x="838200" y="1295400"/>
            <a:ext cx="7620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6261" name="Rectangle 5"/>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2" name="Rectangle 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3" name="Rectangle 7"/>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b="0" smtClean="0">
                <a:ea typeface="宋体" panose="02010600030101010101" pitchFamily="2" charset="-122"/>
              </a:defRPr>
            </a:lvl1pPr>
          </a:lstStyle>
          <a:p>
            <a:pPr>
              <a:spcBef>
                <a:spcPct val="0"/>
              </a:spcBef>
              <a:defRPr/>
            </a:pPr>
            <a:fld id="{8B8A1DE1-0BF1-4270-809F-FACD6F27E315}" type="slidenum">
              <a:rPr lang="en-US" altLang="zh-CN">
                <a:solidFill>
                  <a:srgbClr val="000000"/>
                </a:solidFill>
              </a:rPr>
              <a:t>‹#›</a:t>
            </a:fld>
            <a:endParaRPr lang="en-US" altLang="zh-CN">
              <a:solidFill>
                <a:srgbClr val="000000"/>
              </a:solidFill>
            </a:endParaRPr>
          </a:p>
        </p:txBody>
      </p:sp>
      <p:pic>
        <p:nvPicPr>
          <p:cNvPr id="1031" name="Picture 8" descr="bottomb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925" y="5446713"/>
            <a:ext cx="1800225"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9" descr="bj"/>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4149725"/>
            <a:ext cx="19812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0" descr="Topb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90600"/>
            <a:ext cx="91440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59563" y="115888"/>
            <a:ext cx="2484437"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5" name="Rectangle 38"/>
          <p:cNvSpPr>
            <a:spLocks noChangeArrowheads="1"/>
          </p:cNvSpPr>
          <p:nvPr/>
        </p:nvSpPr>
        <p:spPr bwMode="auto">
          <a:xfrm flipV="1">
            <a:off x="323850" y="6705600"/>
            <a:ext cx="7558088" cy="76200"/>
          </a:xfrm>
          <a:prstGeom prst="rect">
            <a:avLst/>
          </a:prstGeom>
          <a:solidFill>
            <a:schemeClr val="tx1"/>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96296" name="Text Box 40"/>
          <p:cNvSpPr txBox="1">
            <a:spLocks noChangeArrowheads="1"/>
          </p:cNvSpPr>
          <p:nvPr/>
        </p:nvSpPr>
        <p:spPr bwMode="auto">
          <a:xfrm>
            <a:off x="7885113" y="6619875"/>
            <a:ext cx="762000" cy="19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a:spcBef>
                <a:spcPct val="50000"/>
              </a:spcBef>
              <a:defRPr/>
            </a:pPr>
            <a:r>
              <a:rPr lang="zh-CN" altLang="en-US" sz="1200" b="1">
                <a:solidFill>
                  <a:srgbClr val="3366FF"/>
                </a:solidFill>
                <a:effectLst>
                  <a:outerShdw blurRad="38100" dist="38100" dir="2700000" algn="tl">
                    <a:srgbClr val="C0C0C0"/>
                  </a:outerShdw>
                </a:effectLst>
              </a:rPr>
              <a:t>教学进度</a:t>
            </a:r>
          </a:p>
        </p:txBody>
      </p:sp>
      <p:sp>
        <p:nvSpPr>
          <p:cNvPr id="1037" name="Text Box 42"/>
          <p:cNvSpPr txBox="1">
            <a:spLocks noChangeArrowheads="1"/>
          </p:cNvSpPr>
          <p:nvPr/>
        </p:nvSpPr>
        <p:spPr bwMode="auto">
          <a:xfrm>
            <a:off x="6659563" y="620713"/>
            <a:ext cx="2484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mtClean="0">
                <a:solidFill>
                  <a:srgbClr val="000066"/>
                </a:solidFill>
                <a:ea typeface="楷体_GB2312" panose="02010609030101010101" pitchFamily="49" charset="-122"/>
              </a:rPr>
              <a:t>计算机科学与工程系</a:t>
            </a:r>
          </a:p>
        </p:txBody>
      </p:sp>
      <p:pic>
        <p:nvPicPr>
          <p:cNvPr id="1038" name="Picture 44" descr="aa2"/>
          <p:cNvPicPr>
            <a:picLocks noChangeAspect="1" noChangeArrowheads="1" noCrop="1"/>
          </p:cNvPicPr>
          <p:nvPr/>
        </p:nvPicPr>
        <p:blipFill>
          <a:blip r:embed="rId19">
            <a:extLst>
              <a:ext uri="{28A0092B-C50C-407E-A947-70E740481C1C}">
                <a14:useLocalDpi xmlns:a14="http://schemas.microsoft.com/office/drawing/2010/main" val="0"/>
              </a:ext>
            </a:extLst>
          </a:blip>
          <a:srcRect/>
          <a:stretch>
            <a:fillRect/>
          </a:stretch>
        </p:blipFill>
        <p:spPr bwMode="auto">
          <a:xfrm>
            <a:off x="7019925" y="6092825"/>
            <a:ext cx="2124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transition>
    <p:split orient="vert"/>
  </p:transition>
  <p:timing>
    <p:tnLst>
      <p:par>
        <p:cTn id="1" dur="indefinite" restart="never" nodeType="tmRoot"/>
      </p:par>
    </p:tnLst>
  </p:timing>
  <p:txStyles>
    <p:titleStyle>
      <a:lvl1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2pPr>
      <a:lvl3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3pPr>
      <a:lvl4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4pPr>
      <a:lvl5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5pPr>
      <a:lvl6pPr marL="4572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6pPr>
      <a:lvl7pPr marL="9144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7pPr>
      <a:lvl8pPr marL="13716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8pPr>
      <a:lvl9pPr marL="18288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333399"/>
          </a:solidFill>
          <a:latin typeface="+mn-lt"/>
          <a:ea typeface="+mj-ea"/>
        </a:defRPr>
      </a:lvl2pPr>
      <a:lvl3pPr marL="1143000" indent="-228600" algn="l" rtl="0" eaLnBrk="0" fontAlgn="base" hangingPunct="0">
        <a:spcBef>
          <a:spcPct val="20000"/>
        </a:spcBef>
        <a:spcAft>
          <a:spcPct val="0"/>
        </a:spcAft>
        <a:buChar char="•"/>
        <a:defRPr kumimoji="1" sz="2400" b="1">
          <a:solidFill>
            <a:srgbClr val="333399"/>
          </a:solidFill>
          <a:latin typeface="+mn-lt"/>
          <a:ea typeface="+mj-ea"/>
        </a:defRPr>
      </a:lvl3pPr>
      <a:lvl4pPr marL="1600200" indent="-228600" algn="l" rtl="0" eaLnBrk="0" fontAlgn="base" hangingPunct="0">
        <a:spcBef>
          <a:spcPct val="20000"/>
        </a:spcBef>
        <a:spcAft>
          <a:spcPct val="0"/>
        </a:spcAft>
        <a:buChar char="–"/>
        <a:defRPr kumimoji="1" sz="2000" b="1">
          <a:solidFill>
            <a:srgbClr val="333399"/>
          </a:solidFill>
          <a:latin typeface="+mn-lt"/>
          <a:ea typeface="+mj-ea"/>
        </a:defRPr>
      </a:lvl4pPr>
      <a:lvl5pPr marL="2057400" indent="-228600" algn="l" rtl="0" eaLnBrk="0" fontAlgn="base" hangingPunct="0">
        <a:spcBef>
          <a:spcPct val="20000"/>
        </a:spcBef>
        <a:spcAft>
          <a:spcPct val="0"/>
        </a:spcAft>
        <a:buChar char="»"/>
        <a:defRPr kumimoji="1" sz="2000" b="1">
          <a:solidFill>
            <a:srgbClr val="333399"/>
          </a:solidFill>
          <a:latin typeface="+mn-lt"/>
          <a:ea typeface="+mj-ea"/>
        </a:defRPr>
      </a:lvl5pPr>
      <a:lvl6pPr marL="2514600" indent="-228600" algn="l" rtl="0" fontAlgn="base">
        <a:spcBef>
          <a:spcPct val="20000"/>
        </a:spcBef>
        <a:spcAft>
          <a:spcPct val="0"/>
        </a:spcAft>
        <a:buChar char="»"/>
        <a:defRPr kumimoji="1" sz="2000" b="1">
          <a:solidFill>
            <a:srgbClr val="333399"/>
          </a:solidFill>
          <a:latin typeface="+mn-lt"/>
          <a:ea typeface="+mj-ea"/>
        </a:defRPr>
      </a:lvl6pPr>
      <a:lvl7pPr marL="2971800" indent="-228600" algn="l" rtl="0" fontAlgn="base">
        <a:spcBef>
          <a:spcPct val="20000"/>
        </a:spcBef>
        <a:spcAft>
          <a:spcPct val="0"/>
        </a:spcAft>
        <a:buChar char="»"/>
        <a:defRPr kumimoji="1" sz="2000" b="1">
          <a:solidFill>
            <a:srgbClr val="333399"/>
          </a:solidFill>
          <a:latin typeface="+mn-lt"/>
          <a:ea typeface="+mj-ea"/>
        </a:defRPr>
      </a:lvl7pPr>
      <a:lvl8pPr marL="3429000" indent="-228600" algn="l" rtl="0" fontAlgn="base">
        <a:spcBef>
          <a:spcPct val="20000"/>
        </a:spcBef>
        <a:spcAft>
          <a:spcPct val="0"/>
        </a:spcAft>
        <a:buChar char="»"/>
        <a:defRPr kumimoji="1" sz="2000" b="1">
          <a:solidFill>
            <a:srgbClr val="333399"/>
          </a:solidFill>
          <a:latin typeface="+mn-lt"/>
          <a:ea typeface="+mj-ea"/>
        </a:defRPr>
      </a:lvl8pPr>
      <a:lvl9pPr marL="3886200" indent="-228600" algn="l" rtl="0" fontAlgn="base">
        <a:spcBef>
          <a:spcPct val="20000"/>
        </a:spcBef>
        <a:spcAft>
          <a:spcPct val="0"/>
        </a:spcAft>
        <a:buChar char="»"/>
        <a:defRPr kumimoji="1" sz="2000" b="1">
          <a:solidFill>
            <a:srgbClr val="333399"/>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9" name="Rectangle 3"/>
          <p:cNvSpPr>
            <a:spLocks noGrp="1" noChangeArrowheads="1"/>
          </p:cNvSpPr>
          <p:nvPr>
            <p:ph type="title"/>
          </p:nvPr>
        </p:nvSpPr>
        <p:spPr bwMode="auto">
          <a:xfrm>
            <a:off x="304800" y="152400"/>
            <a:ext cx="64770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027" name="Rectangle 4"/>
          <p:cNvSpPr>
            <a:spLocks noGrp="1" noChangeArrowheads="1"/>
          </p:cNvSpPr>
          <p:nvPr>
            <p:ph type="body" idx="1"/>
          </p:nvPr>
        </p:nvSpPr>
        <p:spPr bwMode="auto">
          <a:xfrm>
            <a:off x="838200" y="1295400"/>
            <a:ext cx="7620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6261" name="Rectangle 5"/>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2" name="Rectangle 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3" name="Rectangle 7"/>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b="0" smtClean="0">
                <a:ea typeface="宋体" panose="02010600030101010101" pitchFamily="2" charset="-122"/>
              </a:defRPr>
            </a:lvl1pPr>
          </a:lstStyle>
          <a:p>
            <a:pPr>
              <a:spcBef>
                <a:spcPct val="0"/>
              </a:spcBef>
              <a:defRPr/>
            </a:pPr>
            <a:fld id="{8B8A1DE1-0BF1-4270-809F-FACD6F27E315}" type="slidenum">
              <a:rPr lang="en-US" altLang="zh-CN">
                <a:solidFill>
                  <a:srgbClr val="000000"/>
                </a:solidFill>
              </a:rPr>
              <a:t>‹#›</a:t>
            </a:fld>
            <a:endParaRPr lang="en-US" altLang="zh-CN">
              <a:solidFill>
                <a:srgbClr val="000000"/>
              </a:solidFill>
            </a:endParaRPr>
          </a:p>
        </p:txBody>
      </p:sp>
      <p:pic>
        <p:nvPicPr>
          <p:cNvPr id="1031" name="Picture 8" descr="bottomb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925" y="5446713"/>
            <a:ext cx="1800225"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9" descr="bj"/>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4149725"/>
            <a:ext cx="19812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0" descr="Topb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90600"/>
            <a:ext cx="91440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59563" y="115888"/>
            <a:ext cx="2484437"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5" name="Rectangle 38"/>
          <p:cNvSpPr>
            <a:spLocks noChangeArrowheads="1"/>
          </p:cNvSpPr>
          <p:nvPr/>
        </p:nvSpPr>
        <p:spPr bwMode="auto">
          <a:xfrm flipV="1">
            <a:off x="323850" y="6705600"/>
            <a:ext cx="7558088" cy="76200"/>
          </a:xfrm>
          <a:prstGeom prst="rect">
            <a:avLst/>
          </a:prstGeom>
          <a:solidFill>
            <a:schemeClr val="tx1"/>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96296" name="Text Box 40"/>
          <p:cNvSpPr txBox="1">
            <a:spLocks noChangeArrowheads="1"/>
          </p:cNvSpPr>
          <p:nvPr/>
        </p:nvSpPr>
        <p:spPr bwMode="auto">
          <a:xfrm>
            <a:off x="7885113" y="6619875"/>
            <a:ext cx="762000" cy="19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a:spcBef>
                <a:spcPct val="50000"/>
              </a:spcBef>
              <a:defRPr/>
            </a:pPr>
            <a:r>
              <a:rPr lang="zh-CN" altLang="en-US" sz="1200" b="1">
                <a:solidFill>
                  <a:srgbClr val="3366FF"/>
                </a:solidFill>
                <a:effectLst>
                  <a:outerShdw blurRad="38100" dist="38100" dir="2700000" algn="tl">
                    <a:srgbClr val="C0C0C0"/>
                  </a:outerShdw>
                </a:effectLst>
              </a:rPr>
              <a:t>教学进度</a:t>
            </a:r>
          </a:p>
        </p:txBody>
      </p:sp>
      <p:sp>
        <p:nvSpPr>
          <p:cNvPr id="1037" name="Text Box 42"/>
          <p:cNvSpPr txBox="1">
            <a:spLocks noChangeArrowheads="1"/>
          </p:cNvSpPr>
          <p:nvPr/>
        </p:nvSpPr>
        <p:spPr bwMode="auto">
          <a:xfrm>
            <a:off x="6659563" y="620713"/>
            <a:ext cx="2484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mtClean="0">
                <a:solidFill>
                  <a:srgbClr val="000066"/>
                </a:solidFill>
                <a:ea typeface="楷体_GB2312" panose="02010609030101010101" pitchFamily="49" charset="-122"/>
              </a:rPr>
              <a:t>计算机科学与工程系</a:t>
            </a:r>
          </a:p>
        </p:txBody>
      </p:sp>
      <p:pic>
        <p:nvPicPr>
          <p:cNvPr id="1038" name="Picture 44" descr="aa2"/>
          <p:cNvPicPr>
            <a:picLocks noChangeAspect="1" noChangeArrowheads="1" noCrop="1"/>
          </p:cNvPicPr>
          <p:nvPr/>
        </p:nvPicPr>
        <p:blipFill>
          <a:blip r:embed="rId19">
            <a:extLst>
              <a:ext uri="{28A0092B-C50C-407E-A947-70E740481C1C}">
                <a14:useLocalDpi xmlns:a14="http://schemas.microsoft.com/office/drawing/2010/main" val="0"/>
              </a:ext>
            </a:extLst>
          </a:blip>
          <a:srcRect/>
          <a:stretch>
            <a:fillRect/>
          </a:stretch>
        </p:blipFill>
        <p:spPr bwMode="auto">
          <a:xfrm>
            <a:off x="7019925" y="6092825"/>
            <a:ext cx="2124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Lst>
  <p:transition>
    <p:split orient="vert"/>
  </p:transition>
  <p:timing>
    <p:tnLst>
      <p:par>
        <p:cTn id="1" dur="indefinite" restart="never" nodeType="tmRoot"/>
      </p:par>
    </p:tnLst>
  </p:timing>
  <p:txStyles>
    <p:titleStyle>
      <a:lvl1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2pPr>
      <a:lvl3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3pPr>
      <a:lvl4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4pPr>
      <a:lvl5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5pPr>
      <a:lvl6pPr marL="4572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6pPr>
      <a:lvl7pPr marL="9144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7pPr>
      <a:lvl8pPr marL="13716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8pPr>
      <a:lvl9pPr marL="18288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333399"/>
          </a:solidFill>
          <a:latin typeface="+mn-lt"/>
          <a:ea typeface="+mj-ea"/>
        </a:defRPr>
      </a:lvl2pPr>
      <a:lvl3pPr marL="1143000" indent="-228600" algn="l" rtl="0" eaLnBrk="0" fontAlgn="base" hangingPunct="0">
        <a:spcBef>
          <a:spcPct val="20000"/>
        </a:spcBef>
        <a:spcAft>
          <a:spcPct val="0"/>
        </a:spcAft>
        <a:buChar char="•"/>
        <a:defRPr kumimoji="1" sz="2400" b="1">
          <a:solidFill>
            <a:srgbClr val="333399"/>
          </a:solidFill>
          <a:latin typeface="+mn-lt"/>
          <a:ea typeface="+mj-ea"/>
        </a:defRPr>
      </a:lvl3pPr>
      <a:lvl4pPr marL="1600200" indent="-228600" algn="l" rtl="0" eaLnBrk="0" fontAlgn="base" hangingPunct="0">
        <a:spcBef>
          <a:spcPct val="20000"/>
        </a:spcBef>
        <a:spcAft>
          <a:spcPct val="0"/>
        </a:spcAft>
        <a:buChar char="–"/>
        <a:defRPr kumimoji="1" sz="2000" b="1">
          <a:solidFill>
            <a:srgbClr val="333399"/>
          </a:solidFill>
          <a:latin typeface="+mn-lt"/>
          <a:ea typeface="+mj-ea"/>
        </a:defRPr>
      </a:lvl4pPr>
      <a:lvl5pPr marL="2057400" indent="-228600" algn="l" rtl="0" eaLnBrk="0" fontAlgn="base" hangingPunct="0">
        <a:spcBef>
          <a:spcPct val="20000"/>
        </a:spcBef>
        <a:spcAft>
          <a:spcPct val="0"/>
        </a:spcAft>
        <a:buChar char="»"/>
        <a:defRPr kumimoji="1" sz="2000" b="1">
          <a:solidFill>
            <a:srgbClr val="333399"/>
          </a:solidFill>
          <a:latin typeface="+mn-lt"/>
          <a:ea typeface="+mj-ea"/>
        </a:defRPr>
      </a:lvl5pPr>
      <a:lvl6pPr marL="2514600" indent="-228600" algn="l" rtl="0" fontAlgn="base">
        <a:spcBef>
          <a:spcPct val="20000"/>
        </a:spcBef>
        <a:spcAft>
          <a:spcPct val="0"/>
        </a:spcAft>
        <a:buChar char="»"/>
        <a:defRPr kumimoji="1" sz="2000" b="1">
          <a:solidFill>
            <a:srgbClr val="333399"/>
          </a:solidFill>
          <a:latin typeface="+mn-lt"/>
          <a:ea typeface="+mj-ea"/>
        </a:defRPr>
      </a:lvl6pPr>
      <a:lvl7pPr marL="2971800" indent="-228600" algn="l" rtl="0" fontAlgn="base">
        <a:spcBef>
          <a:spcPct val="20000"/>
        </a:spcBef>
        <a:spcAft>
          <a:spcPct val="0"/>
        </a:spcAft>
        <a:buChar char="»"/>
        <a:defRPr kumimoji="1" sz="2000" b="1">
          <a:solidFill>
            <a:srgbClr val="333399"/>
          </a:solidFill>
          <a:latin typeface="+mn-lt"/>
          <a:ea typeface="+mj-ea"/>
        </a:defRPr>
      </a:lvl7pPr>
      <a:lvl8pPr marL="3429000" indent="-228600" algn="l" rtl="0" fontAlgn="base">
        <a:spcBef>
          <a:spcPct val="20000"/>
        </a:spcBef>
        <a:spcAft>
          <a:spcPct val="0"/>
        </a:spcAft>
        <a:buChar char="»"/>
        <a:defRPr kumimoji="1" sz="2000" b="1">
          <a:solidFill>
            <a:srgbClr val="333399"/>
          </a:solidFill>
          <a:latin typeface="+mn-lt"/>
          <a:ea typeface="+mj-ea"/>
        </a:defRPr>
      </a:lvl8pPr>
      <a:lvl9pPr marL="3886200" indent="-228600" algn="l" rtl="0" fontAlgn="base">
        <a:spcBef>
          <a:spcPct val="20000"/>
        </a:spcBef>
        <a:spcAft>
          <a:spcPct val="0"/>
        </a:spcAft>
        <a:buChar char="»"/>
        <a:defRPr kumimoji="1" sz="2000" b="1">
          <a:solidFill>
            <a:srgbClr val="333399"/>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9" name="Rectangle 3"/>
          <p:cNvSpPr>
            <a:spLocks noGrp="1" noChangeArrowheads="1"/>
          </p:cNvSpPr>
          <p:nvPr>
            <p:ph type="title"/>
          </p:nvPr>
        </p:nvSpPr>
        <p:spPr bwMode="auto">
          <a:xfrm>
            <a:off x="304800" y="152400"/>
            <a:ext cx="64770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027" name="Rectangle 4"/>
          <p:cNvSpPr>
            <a:spLocks noGrp="1" noChangeArrowheads="1"/>
          </p:cNvSpPr>
          <p:nvPr>
            <p:ph type="body" idx="1"/>
          </p:nvPr>
        </p:nvSpPr>
        <p:spPr bwMode="auto">
          <a:xfrm>
            <a:off x="838200" y="1295400"/>
            <a:ext cx="7620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6261" name="Rectangle 5"/>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2" name="Rectangle 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3" name="Rectangle 7"/>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b="0" smtClean="0">
                <a:ea typeface="宋体" panose="02010600030101010101" pitchFamily="2" charset="-122"/>
              </a:defRPr>
            </a:lvl1pPr>
          </a:lstStyle>
          <a:p>
            <a:pPr>
              <a:spcBef>
                <a:spcPct val="0"/>
              </a:spcBef>
              <a:defRPr/>
            </a:pPr>
            <a:fld id="{8B8A1DE1-0BF1-4270-809F-FACD6F27E315}" type="slidenum">
              <a:rPr lang="en-US" altLang="zh-CN">
                <a:solidFill>
                  <a:srgbClr val="000000"/>
                </a:solidFill>
              </a:rPr>
              <a:t>‹#›</a:t>
            </a:fld>
            <a:endParaRPr lang="en-US" altLang="zh-CN">
              <a:solidFill>
                <a:srgbClr val="000000"/>
              </a:solidFill>
            </a:endParaRPr>
          </a:p>
        </p:txBody>
      </p:sp>
      <p:pic>
        <p:nvPicPr>
          <p:cNvPr id="1031" name="Picture 8" descr="bottomb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925" y="5446713"/>
            <a:ext cx="1800225"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9" descr="bj"/>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4149725"/>
            <a:ext cx="19812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0" descr="Topb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90600"/>
            <a:ext cx="91440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59563" y="115888"/>
            <a:ext cx="2484437"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5" name="Rectangle 38"/>
          <p:cNvSpPr>
            <a:spLocks noChangeArrowheads="1"/>
          </p:cNvSpPr>
          <p:nvPr/>
        </p:nvSpPr>
        <p:spPr bwMode="auto">
          <a:xfrm flipV="1">
            <a:off x="323850" y="6705600"/>
            <a:ext cx="7558088" cy="76200"/>
          </a:xfrm>
          <a:prstGeom prst="rect">
            <a:avLst/>
          </a:prstGeom>
          <a:solidFill>
            <a:schemeClr val="tx1"/>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96296" name="Text Box 40"/>
          <p:cNvSpPr txBox="1">
            <a:spLocks noChangeArrowheads="1"/>
          </p:cNvSpPr>
          <p:nvPr/>
        </p:nvSpPr>
        <p:spPr bwMode="auto">
          <a:xfrm>
            <a:off x="7885113" y="6619875"/>
            <a:ext cx="762000" cy="19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a:spcBef>
                <a:spcPct val="50000"/>
              </a:spcBef>
              <a:defRPr/>
            </a:pPr>
            <a:r>
              <a:rPr lang="zh-CN" altLang="en-US" sz="1200" b="1">
                <a:solidFill>
                  <a:srgbClr val="3366FF"/>
                </a:solidFill>
                <a:effectLst>
                  <a:outerShdw blurRad="38100" dist="38100" dir="2700000" algn="tl">
                    <a:srgbClr val="C0C0C0"/>
                  </a:outerShdw>
                </a:effectLst>
              </a:rPr>
              <a:t>教学进度</a:t>
            </a:r>
          </a:p>
        </p:txBody>
      </p:sp>
      <p:sp>
        <p:nvSpPr>
          <p:cNvPr id="1037" name="Text Box 42"/>
          <p:cNvSpPr txBox="1">
            <a:spLocks noChangeArrowheads="1"/>
          </p:cNvSpPr>
          <p:nvPr/>
        </p:nvSpPr>
        <p:spPr bwMode="auto">
          <a:xfrm>
            <a:off x="6659563" y="620713"/>
            <a:ext cx="2484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mtClean="0">
                <a:solidFill>
                  <a:srgbClr val="000066"/>
                </a:solidFill>
                <a:ea typeface="楷体_GB2312" panose="02010609030101010101" pitchFamily="49" charset="-122"/>
              </a:rPr>
              <a:t>计算机科学与工程系</a:t>
            </a:r>
          </a:p>
        </p:txBody>
      </p:sp>
      <p:pic>
        <p:nvPicPr>
          <p:cNvPr id="1038" name="Picture 44" descr="aa2"/>
          <p:cNvPicPr>
            <a:picLocks noChangeAspect="1" noChangeArrowheads="1" noCrop="1"/>
          </p:cNvPicPr>
          <p:nvPr/>
        </p:nvPicPr>
        <p:blipFill>
          <a:blip r:embed="rId19">
            <a:extLst>
              <a:ext uri="{28A0092B-C50C-407E-A947-70E740481C1C}">
                <a14:useLocalDpi xmlns:a14="http://schemas.microsoft.com/office/drawing/2010/main" val="0"/>
              </a:ext>
            </a:extLst>
          </a:blip>
          <a:srcRect/>
          <a:stretch>
            <a:fillRect/>
          </a:stretch>
        </p:blipFill>
        <p:spPr bwMode="auto">
          <a:xfrm>
            <a:off x="7019925" y="6092825"/>
            <a:ext cx="2124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Lst>
  <p:transition>
    <p:split orient="vert"/>
  </p:transition>
  <p:timing>
    <p:tnLst>
      <p:par>
        <p:cTn id="1" dur="indefinite" restart="never" nodeType="tmRoot"/>
      </p:par>
    </p:tnLst>
  </p:timing>
  <p:txStyles>
    <p:titleStyle>
      <a:lvl1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2pPr>
      <a:lvl3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3pPr>
      <a:lvl4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4pPr>
      <a:lvl5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5pPr>
      <a:lvl6pPr marL="4572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6pPr>
      <a:lvl7pPr marL="9144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7pPr>
      <a:lvl8pPr marL="13716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8pPr>
      <a:lvl9pPr marL="18288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333399"/>
          </a:solidFill>
          <a:latin typeface="+mn-lt"/>
          <a:ea typeface="+mj-ea"/>
        </a:defRPr>
      </a:lvl2pPr>
      <a:lvl3pPr marL="1143000" indent="-228600" algn="l" rtl="0" eaLnBrk="0" fontAlgn="base" hangingPunct="0">
        <a:spcBef>
          <a:spcPct val="20000"/>
        </a:spcBef>
        <a:spcAft>
          <a:spcPct val="0"/>
        </a:spcAft>
        <a:buChar char="•"/>
        <a:defRPr kumimoji="1" sz="2400" b="1">
          <a:solidFill>
            <a:srgbClr val="333399"/>
          </a:solidFill>
          <a:latin typeface="+mn-lt"/>
          <a:ea typeface="+mj-ea"/>
        </a:defRPr>
      </a:lvl3pPr>
      <a:lvl4pPr marL="1600200" indent="-228600" algn="l" rtl="0" eaLnBrk="0" fontAlgn="base" hangingPunct="0">
        <a:spcBef>
          <a:spcPct val="20000"/>
        </a:spcBef>
        <a:spcAft>
          <a:spcPct val="0"/>
        </a:spcAft>
        <a:buChar char="–"/>
        <a:defRPr kumimoji="1" sz="2000" b="1">
          <a:solidFill>
            <a:srgbClr val="333399"/>
          </a:solidFill>
          <a:latin typeface="+mn-lt"/>
          <a:ea typeface="+mj-ea"/>
        </a:defRPr>
      </a:lvl4pPr>
      <a:lvl5pPr marL="2057400" indent="-228600" algn="l" rtl="0" eaLnBrk="0" fontAlgn="base" hangingPunct="0">
        <a:spcBef>
          <a:spcPct val="20000"/>
        </a:spcBef>
        <a:spcAft>
          <a:spcPct val="0"/>
        </a:spcAft>
        <a:buChar char="»"/>
        <a:defRPr kumimoji="1" sz="2000" b="1">
          <a:solidFill>
            <a:srgbClr val="333399"/>
          </a:solidFill>
          <a:latin typeface="+mn-lt"/>
          <a:ea typeface="+mj-ea"/>
        </a:defRPr>
      </a:lvl5pPr>
      <a:lvl6pPr marL="2514600" indent="-228600" algn="l" rtl="0" fontAlgn="base">
        <a:spcBef>
          <a:spcPct val="20000"/>
        </a:spcBef>
        <a:spcAft>
          <a:spcPct val="0"/>
        </a:spcAft>
        <a:buChar char="»"/>
        <a:defRPr kumimoji="1" sz="2000" b="1">
          <a:solidFill>
            <a:srgbClr val="333399"/>
          </a:solidFill>
          <a:latin typeface="+mn-lt"/>
          <a:ea typeface="+mj-ea"/>
        </a:defRPr>
      </a:lvl6pPr>
      <a:lvl7pPr marL="2971800" indent="-228600" algn="l" rtl="0" fontAlgn="base">
        <a:spcBef>
          <a:spcPct val="20000"/>
        </a:spcBef>
        <a:spcAft>
          <a:spcPct val="0"/>
        </a:spcAft>
        <a:buChar char="»"/>
        <a:defRPr kumimoji="1" sz="2000" b="1">
          <a:solidFill>
            <a:srgbClr val="333399"/>
          </a:solidFill>
          <a:latin typeface="+mn-lt"/>
          <a:ea typeface="+mj-ea"/>
        </a:defRPr>
      </a:lvl7pPr>
      <a:lvl8pPr marL="3429000" indent="-228600" algn="l" rtl="0" fontAlgn="base">
        <a:spcBef>
          <a:spcPct val="20000"/>
        </a:spcBef>
        <a:spcAft>
          <a:spcPct val="0"/>
        </a:spcAft>
        <a:buChar char="»"/>
        <a:defRPr kumimoji="1" sz="2000" b="1">
          <a:solidFill>
            <a:srgbClr val="333399"/>
          </a:solidFill>
          <a:latin typeface="+mn-lt"/>
          <a:ea typeface="+mj-ea"/>
        </a:defRPr>
      </a:lvl8pPr>
      <a:lvl9pPr marL="3886200" indent="-228600" algn="l" rtl="0" fontAlgn="base">
        <a:spcBef>
          <a:spcPct val="20000"/>
        </a:spcBef>
        <a:spcAft>
          <a:spcPct val="0"/>
        </a:spcAft>
        <a:buChar char="»"/>
        <a:defRPr kumimoji="1" sz="2000" b="1">
          <a:solidFill>
            <a:srgbClr val="333399"/>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9" name="Rectangle 3"/>
          <p:cNvSpPr>
            <a:spLocks noGrp="1" noChangeArrowheads="1"/>
          </p:cNvSpPr>
          <p:nvPr>
            <p:ph type="title"/>
          </p:nvPr>
        </p:nvSpPr>
        <p:spPr bwMode="auto">
          <a:xfrm>
            <a:off x="304800" y="152400"/>
            <a:ext cx="64770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027" name="Rectangle 4"/>
          <p:cNvSpPr>
            <a:spLocks noGrp="1" noChangeArrowheads="1"/>
          </p:cNvSpPr>
          <p:nvPr>
            <p:ph type="body" idx="1"/>
          </p:nvPr>
        </p:nvSpPr>
        <p:spPr bwMode="auto">
          <a:xfrm>
            <a:off x="838200" y="1295400"/>
            <a:ext cx="7620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6261" name="Rectangle 5"/>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2" name="Rectangle 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3" name="Rectangle 7"/>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b="0" smtClean="0">
                <a:ea typeface="宋体" panose="02010600030101010101" pitchFamily="2" charset="-122"/>
              </a:defRPr>
            </a:lvl1pPr>
          </a:lstStyle>
          <a:p>
            <a:pPr>
              <a:spcBef>
                <a:spcPct val="0"/>
              </a:spcBef>
              <a:defRPr/>
            </a:pPr>
            <a:fld id="{69903311-9B57-4FD6-B180-BAA26D9FDBBB}" type="slidenum">
              <a:rPr lang="en-US" altLang="zh-CN">
                <a:solidFill>
                  <a:srgbClr val="000000"/>
                </a:solidFill>
              </a:rPr>
              <a:t>‹#›</a:t>
            </a:fld>
            <a:endParaRPr lang="en-US" altLang="zh-CN">
              <a:solidFill>
                <a:srgbClr val="000000"/>
              </a:solidFill>
            </a:endParaRPr>
          </a:p>
        </p:txBody>
      </p:sp>
      <p:pic>
        <p:nvPicPr>
          <p:cNvPr id="1031" name="Picture 8" descr="bottomb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925" y="5446713"/>
            <a:ext cx="1800225"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9" descr="bj"/>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4149725"/>
            <a:ext cx="19812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0" descr="Topb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90600"/>
            <a:ext cx="91440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59563" y="115888"/>
            <a:ext cx="2484437"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5" name="Rectangle 38"/>
          <p:cNvSpPr>
            <a:spLocks noChangeArrowheads="1"/>
          </p:cNvSpPr>
          <p:nvPr/>
        </p:nvSpPr>
        <p:spPr bwMode="auto">
          <a:xfrm flipV="1">
            <a:off x="323850" y="6705600"/>
            <a:ext cx="7558088" cy="76200"/>
          </a:xfrm>
          <a:prstGeom prst="rect">
            <a:avLst/>
          </a:prstGeom>
          <a:solidFill>
            <a:schemeClr val="tx1"/>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96296" name="Text Box 40"/>
          <p:cNvSpPr txBox="1">
            <a:spLocks noChangeArrowheads="1"/>
          </p:cNvSpPr>
          <p:nvPr/>
        </p:nvSpPr>
        <p:spPr bwMode="auto">
          <a:xfrm>
            <a:off x="7885113" y="6619875"/>
            <a:ext cx="762000" cy="19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a:spcBef>
                <a:spcPct val="50000"/>
              </a:spcBef>
              <a:defRPr/>
            </a:pPr>
            <a:r>
              <a:rPr lang="zh-CN" altLang="en-US" sz="1200" b="1">
                <a:solidFill>
                  <a:srgbClr val="3366FF"/>
                </a:solidFill>
                <a:effectLst>
                  <a:outerShdw blurRad="38100" dist="38100" dir="2700000" algn="tl">
                    <a:srgbClr val="C0C0C0"/>
                  </a:outerShdw>
                </a:effectLst>
              </a:rPr>
              <a:t>教学进度</a:t>
            </a:r>
          </a:p>
        </p:txBody>
      </p:sp>
      <p:sp>
        <p:nvSpPr>
          <p:cNvPr id="1037" name="Text Box 42"/>
          <p:cNvSpPr txBox="1">
            <a:spLocks noChangeArrowheads="1"/>
          </p:cNvSpPr>
          <p:nvPr/>
        </p:nvSpPr>
        <p:spPr bwMode="auto">
          <a:xfrm>
            <a:off x="6659563" y="620713"/>
            <a:ext cx="2484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mtClean="0">
                <a:solidFill>
                  <a:srgbClr val="000066"/>
                </a:solidFill>
                <a:ea typeface="楷体_GB2312" panose="02010609030101010101" pitchFamily="49" charset="-122"/>
              </a:rPr>
              <a:t>计算机科学与工程系</a:t>
            </a:r>
          </a:p>
        </p:txBody>
      </p:sp>
      <p:pic>
        <p:nvPicPr>
          <p:cNvPr id="1038" name="Picture 44" descr="aa2"/>
          <p:cNvPicPr>
            <a:picLocks noChangeAspect="1" noChangeArrowheads="1" noCrop="1"/>
          </p:cNvPicPr>
          <p:nvPr/>
        </p:nvPicPr>
        <p:blipFill>
          <a:blip r:embed="rId19">
            <a:extLst>
              <a:ext uri="{28A0092B-C50C-407E-A947-70E740481C1C}">
                <a14:useLocalDpi xmlns:a14="http://schemas.microsoft.com/office/drawing/2010/main" val="0"/>
              </a:ext>
            </a:extLst>
          </a:blip>
          <a:srcRect/>
          <a:stretch>
            <a:fillRect/>
          </a:stretch>
        </p:blipFill>
        <p:spPr bwMode="auto">
          <a:xfrm>
            <a:off x="7019925" y="6092825"/>
            <a:ext cx="2124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Lst>
  <p:transition>
    <p:split orient="vert"/>
  </p:transition>
  <p:timing>
    <p:tnLst>
      <p:par>
        <p:cTn id="1" dur="indefinite" restart="never" nodeType="tmRoot"/>
      </p:par>
    </p:tnLst>
  </p:timing>
  <p:txStyles>
    <p:titleStyle>
      <a:lvl1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2pPr>
      <a:lvl3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3pPr>
      <a:lvl4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4pPr>
      <a:lvl5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5pPr>
      <a:lvl6pPr marL="4572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6pPr>
      <a:lvl7pPr marL="9144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7pPr>
      <a:lvl8pPr marL="13716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8pPr>
      <a:lvl9pPr marL="18288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333399"/>
          </a:solidFill>
          <a:latin typeface="+mn-lt"/>
          <a:ea typeface="+mj-ea"/>
        </a:defRPr>
      </a:lvl2pPr>
      <a:lvl3pPr marL="1143000" indent="-228600" algn="l" rtl="0" eaLnBrk="0" fontAlgn="base" hangingPunct="0">
        <a:spcBef>
          <a:spcPct val="20000"/>
        </a:spcBef>
        <a:spcAft>
          <a:spcPct val="0"/>
        </a:spcAft>
        <a:buChar char="•"/>
        <a:defRPr kumimoji="1" sz="2400" b="1">
          <a:solidFill>
            <a:srgbClr val="333399"/>
          </a:solidFill>
          <a:latin typeface="+mn-lt"/>
          <a:ea typeface="+mj-ea"/>
        </a:defRPr>
      </a:lvl3pPr>
      <a:lvl4pPr marL="1600200" indent="-228600" algn="l" rtl="0" eaLnBrk="0" fontAlgn="base" hangingPunct="0">
        <a:spcBef>
          <a:spcPct val="20000"/>
        </a:spcBef>
        <a:spcAft>
          <a:spcPct val="0"/>
        </a:spcAft>
        <a:buChar char="–"/>
        <a:defRPr kumimoji="1" sz="2000" b="1">
          <a:solidFill>
            <a:srgbClr val="333399"/>
          </a:solidFill>
          <a:latin typeface="+mn-lt"/>
          <a:ea typeface="+mj-ea"/>
        </a:defRPr>
      </a:lvl4pPr>
      <a:lvl5pPr marL="2057400" indent="-228600" algn="l" rtl="0" eaLnBrk="0" fontAlgn="base" hangingPunct="0">
        <a:spcBef>
          <a:spcPct val="20000"/>
        </a:spcBef>
        <a:spcAft>
          <a:spcPct val="0"/>
        </a:spcAft>
        <a:buChar char="»"/>
        <a:defRPr kumimoji="1" sz="2000" b="1">
          <a:solidFill>
            <a:srgbClr val="333399"/>
          </a:solidFill>
          <a:latin typeface="+mn-lt"/>
          <a:ea typeface="+mj-ea"/>
        </a:defRPr>
      </a:lvl5pPr>
      <a:lvl6pPr marL="2514600" indent="-228600" algn="l" rtl="0" fontAlgn="base">
        <a:spcBef>
          <a:spcPct val="20000"/>
        </a:spcBef>
        <a:spcAft>
          <a:spcPct val="0"/>
        </a:spcAft>
        <a:buChar char="»"/>
        <a:defRPr kumimoji="1" sz="2000" b="1">
          <a:solidFill>
            <a:srgbClr val="333399"/>
          </a:solidFill>
          <a:latin typeface="+mn-lt"/>
          <a:ea typeface="+mj-ea"/>
        </a:defRPr>
      </a:lvl6pPr>
      <a:lvl7pPr marL="2971800" indent="-228600" algn="l" rtl="0" fontAlgn="base">
        <a:spcBef>
          <a:spcPct val="20000"/>
        </a:spcBef>
        <a:spcAft>
          <a:spcPct val="0"/>
        </a:spcAft>
        <a:buChar char="»"/>
        <a:defRPr kumimoji="1" sz="2000" b="1">
          <a:solidFill>
            <a:srgbClr val="333399"/>
          </a:solidFill>
          <a:latin typeface="+mn-lt"/>
          <a:ea typeface="+mj-ea"/>
        </a:defRPr>
      </a:lvl7pPr>
      <a:lvl8pPr marL="3429000" indent="-228600" algn="l" rtl="0" fontAlgn="base">
        <a:spcBef>
          <a:spcPct val="20000"/>
        </a:spcBef>
        <a:spcAft>
          <a:spcPct val="0"/>
        </a:spcAft>
        <a:buChar char="»"/>
        <a:defRPr kumimoji="1" sz="2000" b="1">
          <a:solidFill>
            <a:srgbClr val="333399"/>
          </a:solidFill>
          <a:latin typeface="+mn-lt"/>
          <a:ea typeface="+mj-ea"/>
        </a:defRPr>
      </a:lvl8pPr>
      <a:lvl9pPr marL="3886200" indent="-228600" algn="l" rtl="0" fontAlgn="base">
        <a:spcBef>
          <a:spcPct val="20000"/>
        </a:spcBef>
        <a:spcAft>
          <a:spcPct val="0"/>
        </a:spcAft>
        <a:buChar char="»"/>
        <a:defRPr kumimoji="1" sz="2000" b="1">
          <a:solidFill>
            <a:srgbClr val="333399"/>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9" name="Rectangle 3"/>
          <p:cNvSpPr>
            <a:spLocks noGrp="1" noChangeArrowheads="1"/>
          </p:cNvSpPr>
          <p:nvPr>
            <p:ph type="title"/>
          </p:nvPr>
        </p:nvSpPr>
        <p:spPr bwMode="auto">
          <a:xfrm>
            <a:off x="304800" y="152400"/>
            <a:ext cx="64770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027" name="Rectangle 4"/>
          <p:cNvSpPr>
            <a:spLocks noGrp="1" noChangeArrowheads="1"/>
          </p:cNvSpPr>
          <p:nvPr>
            <p:ph type="body" idx="1"/>
          </p:nvPr>
        </p:nvSpPr>
        <p:spPr bwMode="auto">
          <a:xfrm>
            <a:off x="838200" y="1295400"/>
            <a:ext cx="7620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6261" name="Rectangle 5"/>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2" name="Rectangle 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3" name="Rectangle 7"/>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b="0" smtClean="0">
                <a:ea typeface="宋体" panose="02010600030101010101" pitchFamily="2" charset="-122"/>
              </a:defRPr>
            </a:lvl1pPr>
          </a:lstStyle>
          <a:p>
            <a:pPr>
              <a:spcBef>
                <a:spcPct val="0"/>
              </a:spcBef>
              <a:defRPr/>
            </a:pPr>
            <a:fld id="{8B8A1DE1-0BF1-4270-809F-FACD6F27E315}" type="slidenum">
              <a:rPr lang="en-US" altLang="zh-CN">
                <a:solidFill>
                  <a:srgbClr val="000000"/>
                </a:solidFill>
              </a:rPr>
              <a:t>‹#›</a:t>
            </a:fld>
            <a:endParaRPr lang="en-US" altLang="zh-CN">
              <a:solidFill>
                <a:srgbClr val="000000"/>
              </a:solidFill>
            </a:endParaRPr>
          </a:p>
        </p:txBody>
      </p:sp>
      <p:pic>
        <p:nvPicPr>
          <p:cNvPr id="1031" name="Picture 8" descr="bottomb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925" y="5446713"/>
            <a:ext cx="1800225"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9" descr="bj"/>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4149725"/>
            <a:ext cx="19812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0" descr="Topb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90600"/>
            <a:ext cx="91440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59563" y="115888"/>
            <a:ext cx="2484437"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5" name="Rectangle 38"/>
          <p:cNvSpPr>
            <a:spLocks noChangeArrowheads="1"/>
          </p:cNvSpPr>
          <p:nvPr/>
        </p:nvSpPr>
        <p:spPr bwMode="auto">
          <a:xfrm flipV="1">
            <a:off x="323850" y="6705600"/>
            <a:ext cx="7558088" cy="76200"/>
          </a:xfrm>
          <a:prstGeom prst="rect">
            <a:avLst/>
          </a:prstGeom>
          <a:solidFill>
            <a:schemeClr val="tx1"/>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96296" name="Text Box 40"/>
          <p:cNvSpPr txBox="1">
            <a:spLocks noChangeArrowheads="1"/>
          </p:cNvSpPr>
          <p:nvPr/>
        </p:nvSpPr>
        <p:spPr bwMode="auto">
          <a:xfrm>
            <a:off x="7885113" y="6619875"/>
            <a:ext cx="762000" cy="19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a:spcBef>
                <a:spcPct val="50000"/>
              </a:spcBef>
              <a:defRPr/>
            </a:pPr>
            <a:r>
              <a:rPr lang="zh-CN" altLang="en-US" sz="1200" b="1">
                <a:solidFill>
                  <a:srgbClr val="3366FF"/>
                </a:solidFill>
                <a:effectLst>
                  <a:outerShdw blurRad="38100" dist="38100" dir="2700000" algn="tl">
                    <a:srgbClr val="C0C0C0"/>
                  </a:outerShdw>
                </a:effectLst>
              </a:rPr>
              <a:t>教学进度</a:t>
            </a:r>
          </a:p>
        </p:txBody>
      </p:sp>
      <p:sp>
        <p:nvSpPr>
          <p:cNvPr id="1037" name="Text Box 42"/>
          <p:cNvSpPr txBox="1">
            <a:spLocks noChangeArrowheads="1"/>
          </p:cNvSpPr>
          <p:nvPr/>
        </p:nvSpPr>
        <p:spPr bwMode="auto">
          <a:xfrm>
            <a:off x="6659563" y="620713"/>
            <a:ext cx="2484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mtClean="0">
                <a:solidFill>
                  <a:srgbClr val="000066"/>
                </a:solidFill>
                <a:ea typeface="楷体_GB2312" panose="02010609030101010101" pitchFamily="49" charset="-122"/>
              </a:rPr>
              <a:t>计算机科学与工程系</a:t>
            </a:r>
          </a:p>
        </p:txBody>
      </p:sp>
      <p:pic>
        <p:nvPicPr>
          <p:cNvPr id="1038" name="Picture 44" descr="aa2"/>
          <p:cNvPicPr>
            <a:picLocks noChangeAspect="1" noChangeArrowheads="1" noCrop="1"/>
          </p:cNvPicPr>
          <p:nvPr/>
        </p:nvPicPr>
        <p:blipFill>
          <a:blip r:embed="rId19">
            <a:extLst>
              <a:ext uri="{28A0092B-C50C-407E-A947-70E740481C1C}">
                <a14:useLocalDpi xmlns:a14="http://schemas.microsoft.com/office/drawing/2010/main" val="0"/>
              </a:ext>
            </a:extLst>
          </a:blip>
          <a:srcRect/>
          <a:stretch>
            <a:fillRect/>
          </a:stretch>
        </p:blipFill>
        <p:spPr bwMode="auto">
          <a:xfrm>
            <a:off x="7019925" y="6092825"/>
            <a:ext cx="2124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ransition>
    <p:split orient="vert"/>
  </p:transition>
  <p:timing>
    <p:tnLst>
      <p:par>
        <p:cTn id="1" dur="indefinite" restart="never" nodeType="tmRoot"/>
      </p:par>
    </p:tnLst>
  </p:timing>
  <p:txStyles>
    <p:titleStyle>
      <a:lvl1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2pPr>
      <a:lvl3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3pPr>
      <a:lvl4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4pPr>
      <a:lvl5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5pPr>
      <a:lvl6pPr marL="4572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6pPr>
      <a:lvl7pPr marL="9144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7pPr>
      <a:lvl8pPr marL="13716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8pPr>
      <a:lvl9pPr marL="18288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333399"/>
          </a:solidFill>
          <a:latin typeface="+mn-lt"/>
          <a:ea typeface="+mj-ea"/>
        </a:defRPr>
      </a:lvl2pPr>
      <a:lvl3pPr marL="1143000" indent="-228600" algn="l" rtl="0" eaLnBrk="0" fontAlgn="base" hangingPunct="0">
        <a:spcBef>
          <a:spcPct val="20000"/>
        </a:spcBef>
        <a:spcAft>
          <a:spcPct val="0"/>
        </a:spcAft>
        <a:buChar char="•"/>
        <a:defRPr kumimoji="1" sz="2400" b="1">
          <a:solidFill>
            <a:srgbClr val="333399"/>
          </a:solidFill>
          <a:latin typeface="+mn-lt"/>
          <a:ea typeface="+mj-ea"/>
        </a:defRPr>
      </a:lvl3pPr>
      <a:lvl4pPr marL="1600200" indent="-228600" algn="l" rtl="0" eaLnBrk="0" fontAlgn="base" hangingPunct="0">
        <a:spcBef>
          <a:spcPct val="20000"/>
        </a:spcBef>
        <a:spcAft>
          <a:spcPct val="0"/>
        </a:spcAft>
        <a:buChar char="–"/>
        <a:defRPr kumimoji="1" sz="2000" b="1">
          <a:solidFill>
            <a:srgbClr val="333399"/>
          </a:solidFill>
          <a:latin typeface="+mn-lt"/>
          <a:ea typeface="+mj-ea"/>
        </a:defRPr>
      </a:lvl4pPr>
      <a:lvl5pPr marL="2057400" indent="-228600" algn="l" rtl="0" eaLnBrk="0" fontAlgn="base" hangingPunct="0">
        <a:spcBef>
          <a:spcPct val="20000"/>
        </a:spcBef>
        <a:spcAft>
          <a:spcPct val="0"/>
        </a:spcAft>
        <a:buChar char="»"/>
        <a:defRPr kumimoji="1" sz="2000" b="1">
          <a:solidFill>
            <a:srgbClr val="333399"/>
          </a:solidFill>
          <a:latin typeface="+mn-lt"/>
          <a:ea typeface="+mj-ea"/>
        </a:defRPr>
      </a:lvl5pPr>
      <a:lvl6pPr marL="2514600" indent="-228600" algn="l" rtl="0" fontAlgn="base">
        <a:spcBef>
          <a:spcPct val="20000"/>
        </a:spcBef>
        <a:spcAft>
          <a:spcPct val="0"/>
        </a:spcAft>
        <a:buChar char="»"/>
        <a:defRPr kumimoji="1" sz="2000" b="1">
          <a:solidFill>
            <a:srgbClr val="333399"/>
          </a:solidFill>
          <a:latin typeface="+mn-lt"/>
          <a:ea typeface="+mj-ea"/>
        </a:defRPr>
      </a:lvl6pPr>
      <a:lvl7pPr marL="2971800" indent="-228600" algn="l" rtl="0" fontAlgn="base">
        <a:spcBef>
          <a:spcPct val="20000"/>
        </a:spcBef>
        <a:spcAft>
          <a:spcPct val="0"/>
        </a:spcAft>
        <a:buChar char="»"/>
        <a:defRPr kumimoji="1" sz="2000" b="1">
          <a:solidFill>
            <a:srgbClr val="333399"/>
          </a:solidFill>
          <a:latin typeface="+mn-lt"/>
          <a:ea typeface="+mj-ea"/>
        </a:defRPr>
      </a:lvl7pPr>
      <a:lvl8pPr marL="3429000" indent="-228600" algn="l" rtl="0" fontAlgn="base">
        <a:spcBef>
          <a:spcPct val="20000"/>
        </a:spcBef>
        <a:spcAft>
          <a:spcPct val="0"/>
        </a:spcAft>
        <a:buChar char="»"/>
        <a:defRPr kumimoji="1" sz="2000" b="1">
          <a:solidFill>
            <a:srgbClr val="333399"/>
          </a:solidFill>
          <a:latin typeface="+mn-lt"/>
          <a:ea typeface="+mj-ea"/>
        </a:defRPr>
      </a:lvl8pPr>
      <a:lvl9pPr marL="3886200" indent="-228600" algn="l" rtl="0" fontAlgn="base">
        <a:spcBef>
          <a:spcPct val="20000"/>
        </a:spcBef>
        <a:spcAft>
          <a:spcPct val="0"/>
        </a:spcAft>
        <a:buChar char="»"/>
        <a:defRPr kumimoji="1" sz="2000" b="1">
          <a:solidFill>
            <a:srgbClr val="333399"/>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9" name="Rectangle 3"/>
          <p:cNvSpPr>
            <a:spLocks noGrp="1" noChangeArrowheads="1"/>
          </p:cNvSpPr>
          <p:nvPr>
            <p:ph type="title"/>
          </p:nvPr>
        </p:nvSpPr>
        <p:spPr bwMode="auto">
          <a:xfrm>
            <a:off x="304800" y="152400"/>
            <a:ext cx="64770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027" name="Rectangle 4"/>
          <p:cNvSpPr>
            <a:spLocks noGrp="1" noChangeArrowheads="1"/>
          </p:cNvSpPr>
          <p:nvPr>
            <p:ph type="body" idx="1"/>
          </p:nvPr>
        </p:nvSpPr>
        <p:spPr bwMode="auto">
          <a:xfrm>
            <a:off x="838200" y="1295400"/>
            <a:ext cx="7620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6261" name="Rectangle 5"/>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2" name="Rectangle 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3" name="Rectangle 7"/>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b="0" smtClean="0">
                <a:ea typeface="宋体" panose="02010600030101010101" pitchFamily="2" charset="-122"/>
              </a:defRPr>
            </a:lvl1pPr>
          </a:lstStyle>
          <a:p>
            <a:pPr>
              <a:spcBef>
                <a:spcPct val="0"/>
              </a:spcBef>
              <a:defRPr/>
            </a:pPr>
            <a:fld id="{8B8A1DE1-0BF1-4270-809F-FACD6F27E315}" type="slidenum">
              <a:rPr lang="en-US" altLang="zh-CN">
                <a:solidFill>
                  <a:srgbClr val="000000"/>
                </a:solidFill>
              </a:rPr>
              <a:t>‹#›</a:t>
            </a:fld>
            <a:endParaRPr lang="en-US" altLang="zh-CN">
              <a:solidFill>
                <a:srgbClr val="000000"/>
              </a:solidFill>
            </a:endParaRPr>
          </a:p>
        </p:txBody>
      </p:sp>
      <p:pic>
        <p:nvPicPr>
          <p:cNvPr id="1031" name="Picture 8" descr="bottomb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925" y="5446713"/>
            <a:ext cx="1800225"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9" descr="bj"/>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4149725"/>
            <a:ext cx="19812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0" descr="Topb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90600"/>
            <a:ext cx="91440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59563" y="115888"/>
            <a:ext cx="2484437"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5" name="Rectangle 38"/>
          <p:cNvSpPr>
            <a:spLocks noChangeArrowheads="1"/>
          </p:cNvSpPr>
          <p:nvPr/>
        </p:nvSpPr>
        <p:spPr bwMode="auto">
          <a:xfrm flipV="1">
            <a:off x="323850" y="6705600"/>
            <a:ext cx="7558088" cy="76200"/>
          </a:xfrm>
          <a:prstGeom prst="rect">
            <a:avLst/>
          </a:prstGeom>
          <a:solidFill>
            <a:schemeClr val="tx1"/>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96296" name="Text Box 40"/>
          <p:cNvSpPr txBox="1">
            <a:spLocks noChangeArrowheads="1"/>
          </p:cNvSpPr>
          <p:nvPr/>
        </p:nvSpPr>
        <p:spPr bwMode="auto">
          <a:xfrm>
            <a:off x="7885113" y="6619875"/>
            <a:ext cx="762000" cy="19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a:spcBef>
                <a:spcPct val="50000"/>
              </a:spcBef>
              <a:defRPr/>
            </a:pPr>
            <a:r>
              <a:rPr lang="zh-CN" altLang="en-US" sz="1200" b="1">
                <a:solidFill>
                  <a:srgbClr val="3366FF"/>
                </a:solidFill>
                <a:effectLst>
                  <a:outerShdw blurRad="38100" dist="38100" dir="2700000" algn="tl">
                    <a:srgbClr val="C0C0C0"/>
                  </a:outerShdw>
                </a:effectLst>
              </a:rPr>
              <a:t>教学进度</a:t>
            </a:r>
          </a:p>
        </p:txBody>
      </p:sp>
      <p:sp>
        <p:nvSpPr>
          <p:cNvPr id="1037" name="Text Box 42"/>
          <p:cNvSpPr txBox="1">
            <a:spLocks noChangeArrowheads="1"/>
          </p:cNvSpPr>
          <p:nvPr/>
        </p:nvSpPr>
        <p:spPr bwMode="auto">
          <a:xfrm>
            <a:off x="6659563" y="620713"/>
            <a:ext cx="2484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mtClean="0">
                <a:solidFill>
                  <a:srgbClr val="000066"/>
                </a:solidFill>
                <a:ea typeface="楷体_GB2312" panose="02010609030101010101" pitchFamily="49" charset="-122"/>
              </a:rPr>
              <a:t>计算机科学与工程系</a:t>
            </a:r>
          </a:p>
        </p:txBody>
      </p:sp>
      <p:pic>
        <p:nvPicPr>
          <p:cNvPr id="1038" name="Picture 44" descr="aa2"/>
          <p:cNvPicPr>
            <a:picLocks noChangeAspect="1" noChangeArrowheads="1" noCrop="1"/>
          </p:cNvPicPr>
          <p:nvPr/>
        </p:nvPicPr>
        <p:blipFill>
          <a:blip r:embed="rId19">
            <a:extLst>
              <a:ext uri="{28A0092B-C50C-407E-A947-70E740481C1C}">
                <a14:useLocalDpi xmlns:a14="http://schemas.microsoft.com/office/drawing/2010/main" val="0"/>
              </a:ext>
            </a:extLst>
          </a:blip>
          <a:srcRect/>
          <a:stretch>
            <a:fillRect/>
          </a:stretch>
        </p:blipFill>
        <p:spPr bwMode="auto">
          <a:xfrm>
            <a:off x="7019925" y="6092825"/>
            <a:ext cx="2124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Lst>
  <p:transition>
    <p:split orient="vert"/>
  </p:transition>
  <p:timing>
    <p:tnLst>
      <p:par>
        <p:cTn id="1" dur="indefinite" restart="never" nodeType="tmRoot"/>
      </p:par>
    </p:tnLst>
  </p:timing>
  <p:txStyles>
    <p:titleStyle>
      <a:lvl1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2pPr>
      <a:lvl3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3pPr>
      <a:lvl4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4pPr>
      <a:lvl5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5pPr>
      <a:lvl6pPr marL="4572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6pPr>
      <a:lvl7pPr marL="9144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7pPr>
      <a:lvl8pPr marL="13716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8pPr>
      <a:lvl9pPr marL="18288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333399"/>
          </a:solidFill>
          <a:latin typeface="+mn-lt"/>
          <a:ea typeface="+mj-ea"/>
        </a:defRPr>
      </a:lvl2pPr>
      <a:lvl3pPr marL="1143000" indent="-228600" algn="l" rtl="0" eaLnBrk="0" fontAlgn="base" hangingPunct="0">
        <a:spcBef>
          <a:spcPct val="20000"/>
        </a:spcBef>
        <a:spcAft>
          <a:spcPct val="0"/>
        </a:spcAft>
        <a:buChar char="•"/>
        <a:defRPr kumimoji="1" sz="2400" b="1">
          <a:solidFill>
            <a:srgbClr val="333399"/>
          </a:solidFill>
          <a:latin typeface="+mn-lt"/>
          <a:ea typeface="+mj-ea"/>
        </a:defRPr>
      </a:lvl3pPr>
      <a:lvl4pPr marL="1600200" indent="-228600" algn="l" rtl="0" eaLnBrk="0" fontAlgn="base" hangingPunct="0">
        <a:spcBef>
          <a:spcPct val="20000"/>
        </a:spcBef>
        <a:spcAft>
          <a:spcPct val="0"/>
        </a:spcAft>
        <a:buChar char="–"/>
        <a:defRPr kumimoji="1" sz="2000" b="1">
          <a:solidFill>
            <a:srgbClr val="333399"/>
          </a:solidFill>
          <a:latin typeface="+mn-lt"/>
          <a:ea typeface="+mj-ea"/>
        </a:defRPr>
      </a:lvl4pPr>
      <a:lvl5pPr marL="2057400" indent="-228600" algn="l" rtl="0" eaLnBrk="0" fontAlgn="base" hangingPunct="0">
        <a:spcBef>
          <a:spcPct val="20000"/>
        </a:spcBef>
        <a:spcAft>
          <a:spcPct val="0"/>
        </a:spcAft>
        <a:buChar char="»"/>
        <a:defRPr kumimoji="1" sz="2000" b="1">
          <a:solidFill>
            <a:srgbClr val="333399"/>
          </a:solidFill>
          <a:latin typeface="+mn-lt"/>
          <a:ea typeface="+mj-ea"/>
        </a:defRPr>
      </a:lvl5pPr>
      <a:lvl6pPr marL="2514600" indent="-228600" algn="l" rtl="0" fontAlgn="base">
        <a:spcBef>
          <a:spcPct val="20000"/>
        </a:spcBef>
        <a:spcAft>
          <a:spcPct val="0"/>
        </a:spcAft>
        <a:buChar char="»"/>
        <a:defRPr kumimoji="1" sz="2000" b="1">
          <a:solidFill>
            <a:srgbClr val="333399"/>
          </a:solidFill>
          <a:latin typeface="+mn-lt"/>
          <a:ea typeface="+mj-ea"/>
        </a:defRPr>
      </a:lvl6pPr>
      <a:lvl7pPr marL="2971800" indent="-228600" algn="l" rtl="0" fontAlgn="base">
        <a:spcBef>
          <a:spcPct val="20000"/>
        </a:spcBef>
        <a:spcAft>
          <a:spcPct val="0"/>
        </a:spcAft>
        <a:buChar char="»"/>
        <a:defRPr kumimoji="1" sz="2000" b="1">
          <a:solidFill>
            <a:srgbClr val="333399"/>
          </a:solidFill>
          <a:latin typeface="+mn-lt"/>
          <a:ea typeface="+mj-ea"/>
        </a:defRPr>
      </a:lvl7pPr>
      <a:lvl8pPr marL="3429000" indent="-228600" algn="l" rtl="0" fontAlgn="base">
        <a:spcBef>
          <a:spcPct val="20000"/>
        </a:spcBef>
        <a:spcAft>
          <a:spcPct val="0"/>
        </a:spcAft>
        <a:buChar char="»"/>
        <a:defRPr kumimoji="1" sz="2000" b="1">
          <a:solidFill>
            <a:srgbClr val="333399"/>
          </a:solidFill>
          <a:latin typeface="+mn-lt"/>
          <a:ea typeface="+mj-ea"/>
        </a:defRPr>
      </a:lvl8pPr>
      <a:lvl9pPr marL="3886200" indent="-228600" algn="l" rtl="0" fontAlgn="base">
        <a:spcBef>
          <a:spcPct val="20000"/>
        </a:spcBef>
        <a:spcAft>
          <a:spcPct val="0"/>
        </a:spcAft>
        <a:buChar char="»"/>
        <a:defRPr kumimoji="1" sz="2000" b="1">
          <a:solidFill>
            <a:srgbClr val="333399"/>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9" name="Rectangle 3"/>
          <p:cNvSpPr>
            <a:spLocks noGrp="1" noChangeArrowheads="1"/>
          </p:cNvSpPr>
          <p:nvPr>
            <p:ph type="title"/>
          </p:nvPr>
        </p:nvSpPr>
        <p:spPr bwMode="auto">
          <a:xfrm>
            <a:off x="304800" y="152400"/>
            <a:ext cx="64770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027" name="Rectangle 4"/>
          <p:cNvSpPr>
            <a:spLocks noGrp="1" noChangeArrowheads="1"/>
          </p:cNvSpPr>
          <p:nvPr>
            <p:ph type="body" idx="1"/>
          </p:nvPr>
        </p:nvSpPr>
        <p:spPr bwMode="auto">
          <a:xfrm>
            <a:off x="838200" y="1295400"/>
            <a:ext cx="7620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6261" name="Rectangle 5"/>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2" name="Rectangle 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3" name="Rectangle 7"/>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b="0" smtClean="0">
                <a:ea typeface="宋体" panose="02010600030101010101" pitchFamily="2" charset="-122"/>
              </a:defRPr>
            </a:lvl1pPr>
          </a:lstStyle>
          <a:p>
            <a:pPr>
              <a:spcBef>
                <a:spcPct val="0"/>
              </a:spcBef>
              <a:defRPr/>
            </a:pPr>
            <a:fld id="{8B8A1DE1-0BF1-4270-809F-FACD6F27E315}" type="slidenum">
              <a:rPr lang="en-US" altLang="zh-CN">
                <a:solidFill>
                  <a:srgbClr val="000000"/>
                </a:solidFill>
              </a:rPr>
              <a:t>‹#›</a:t>
            </a:fld>
            <a:endParaRPr lang="en-US" altLang="zh-CN">
              <a:solidFill>
                <a:srgbClr val="000000"/>
              </a:solidFill>
            </a:endParaRPr>
          </a:p>
        </p:txBody>
      </p:sp>
      <p:pic>
        <p:nvPicPr>
          <p:cNvPr id="1031" name="Picture 8" descr="bottomb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925" y="5446713"/>
            <a:ext cx="1800225"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9" descr="bj"/>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4149725"/>
            <a:ext cx="19812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0" descr="Topb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90600"/>
            <a:ext cx="91440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59563" y="115888"/>
            <a:ext cx="2484437"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5" name="Rectangle 38"/>
          <p:cNvSpPr>
            <a:spLocks noChangeArrowheads="1"/>
          </p:cNvSpPr>
          <p:nvPr/>
        </p:nvSpPr>
        <p:spPr bwMode="auto">
          <a:xfrm flipV="1">
            <a:off x="323850" y="6705600"/>
            <a:ext cx="7558088" cy="76200"/>
          </a:xfrm>
          <a:prstGeom prst="rect">
            <a:avLst/>
          </a:prstGeom>
          <a:solidFill>
            <a:schemeClr val="tx1"/>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96296" name="Text Box 40"/>
          <p:cNvSpPr txBox="1">
            <a:spLocks noChangeArrowheads="1"/>
          </p:cNvSpPr>
          <p:nvPr/>
        </p:nvSpPr>
        <p:spPr bwMode="auto">
          <a:xfrm>
            <a:off x="7885113" y="6619875"/>
            <a:ext cx="762000" cy="19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a:spcBef>
                <a:spcPct val="50000"/>
              </a:spcBef>
              <a:defRPr/>
            </a:pPr>
            <a:r>
              <a:rPr lang="zh-CN" altLang="en-US" sz="1200" b="1">
                <a:solidFill>
                  <a:srgbClr val="3366FF"/>
                </a:solidFill>
                <a:effectLst>
                  <a:outerShdw blurRad="38100" dist="38100" dir="2700000" algn="tl">
                    <a:srgbClr val="C0C0C0"/>
                  </a:outerShdw>
                </a:effectLst>
              </a:rPr>
              <a:t>教学进度</a:t>
            </a:r>
          </a:p>
        </p:txBody>
      </p:sp>
      <p:sp>
        <p:nvSpPr>
          <p:cNvPr id="1037" name="Text Box 42"/>
          <p:cNvSpPr txBox="1">
            <a:spLocks noChangeArrowheads="1"/>
          </p:cNvSpPr>
          <p:nvPr/>
        </p:nvSpPr>
        <p:spPr bwMode="auto">
          <a:xfrm>
            <a:off x="6659563" y="620713"/>
            <a:ext cx="2484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mtClean="0">
                <a:solidFill>
                  <a:srgbClr val="000066"/>
                </a:solidFill>
                <a:ea typeface="楷体_GB2312" panose="02010609030101010101" pitchFamily="49" charset="-122"/>
              </a:rPr>
              <a:t>计算机科学与工程系</a:t>
            </a:r>
          </a:p>
        </p:txBody>
      </p:sp>
      <p:pic>
        <p:nvPicPr>
          <p:cNvPr id="1038" name="Picture 44" descr="aa2"/>
          <p:cNvPicPr>
            <a:picLocks noChangeAspect="1" noChangeArrowheads="1" noCrop="1"/>
          </p:cNvPicPr>
          <p:nvPr/>
        </p:nvPicPr>
        <p:blipFill>
          <a:blip r:embed="rId19">
            <a:extLst>
              <a:ext uri="{28A0092B-C50C-407E-A947-70E740481C1C}">
                <a14:useLocalDpi xmlns:a14="http://schemas.microsoft.com/office/drawing/2010/main" val="0"/>
              </a:ext>
            </a:extLst>
          </a:blip>
          <a:srcRect/>
          <a:stretch>
            <a:fillRect/>
          </a:stretch>
        </p:blipFill>
        <p:spPr bwMode="auto">
          <a:xfrm>
            <a:off x="7019925" y="6092825"/>
            <a:ext cx="2124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Lst>
  <p:transition>
    <p:split orient="vert"/>
  </p:transition>
  <p:timing>
    <p:tnLst>
      <p:par>
        <p:cTn id="1" dur="indefinite" restart="never" nodeType="tmRoot"/>
      </p:par>
    </p:tnLst>
  </p:timing>
  <p:txStyles>
    <p:titleStyle>
      <a:lvl1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2pPr>
      <a:lvl3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3pPr>
      <a:lvl4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4pPr>
      <a:lvl5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5pPr>
      <a:lvl6pPr marL="4572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6pPr>
      <a:lvl7pPr marL="9144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7pPr>
      <a:lvl8pPr marL="13716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8pPr>
      <a:lvl9pPr marL="18288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333399"/>
          </a:solidFill>
          <a:latin typeface="+mn-lt"/>
          <a:ea typeface="+mj-ea"/>
        </a:defRPr>
      </a:lvl2pPr>
      <a:lvl3pPr marL="1143000" indent="-228600" algn="l" rtl="0" eaLnBrk="0" fontAlgn="base" hangingPunct="0">
        <a:spcBef>
          <a:spcPct val="20000"/>
        </a:spcBef>
        <a:spcAft>
          <a:spcPct val="0"/>
        </a:spcAft>
        <a:buChar char="•"/>
        <a:defRPr kumimoji="1" sz="2400" b="1">
          <a:solidFill>
            <a:srgbClr val="333399"/>
          </a:solidFill>
          <a:latin typeface="+mn-lt"/>
          <a:ea typeface="+mj-ea"/>
        </a:defRPr>
      </a:lvl3pPr>
      <a:lvl4pPr marL="1600200" indent="-228600" algn="l" rtl="0" eaLnBrk="0" fontAlgn="base" hangingPunct="0">
        <a:spcBef>
          <a:spcPct val="20000"/>
        </a:spcBef>
        <a:spcAft>
          <a:spcPct val="0"/>
        </a:spcAft>
        <a:buChar char="–"/>
        <a:defRPr kumimoji="1" sz="2000" b="1">
          <a:solidFill>
            <a:srgbClr val="333399"/>
          </a:solidFill>
          <a:latin typeface="+mn-lt"/>
          <a:ea typeface="+mj-ea"/>
        </a:defRPr>
      </a:lvl4pPr>
      <a:lvl5pPr marL="2057400" indent="-228600" algn="l" rtl="0" eaLnBrk="0" fontAlgn="base" hangingPunct="0">
        <a:spcBef>
          <a:spcPct val="20000"/>
        </a:spcBef>
        <a:spcAft>
          <a:spcPct val="0"/>
        </a:spcAft>
        <a:buChar char="»"/>
        <a:defRPr kumimoji="1" sz="2000" b="1">
          <a:solidFill>
            <a:srgbClr val="333399"/>
          </a:solidFill>
          <a:latin typeface="+mn-lt"/>
          <a:ea typeface="+mj-ea"/>
        </a:defRPr>
      </a:lvl5pPr>
      <a:lvl6pPr marL="2514600" indent="-228600" algn="l" rtl="0" fontAlgn="base">
        <a:spcBef>
          <a:spcPct val="20000"/>
        </a:spcBef>
        <a:spcAft>
          <a:spcPct val="0"/>
        </a:spcAft>
        <a:buChar char="»"/>
        <a:defRPr kumimoji="1" sz="2000" b="1">
          <a:solidFill>
            <a:srgbClr val="333399"/>
          </a:solidFill>
          <a:latin typeface="+mn-lt"/>
          <a:ea typeface="+mj-ea"/>
        </a:defRPr>
      </a:lvl6pPr>
      <a:lvl7pPr marL="2971800" indent="-228600" algn="l" rtl="0" fontAlgn="base">
        <a:spcBef>
          <a:spcPct val="20000"/>
        </a:spcBef>
        <a:spcAft>
          <a:spcPct val="0"/>
        </a:spcAft>
        <a:buChar char="»"/>
        <a:defRPr kumimoji="1" sz="2000" b="1">
          <a:solidFill>
            <a:srgbClr val="333399"/>
          </a:solidFill>
          <a:latin typeface="+mn-lt"/>
          <a:ea typeface="+mj-ea"/>
        </a:defRPr>
      </a:lvl7pPr>
      <a:lvl8pPr marL="3429000" indent="-228600" algn="l" rtl="0" fontAlgn="base">
        <a:spcBef>
          <a:spcPct val="20000"/>
        </a:spcBef>
        <a:spcAft>
          <a:spcPct val="0"/>
        </a:spcAft>
        <a:buChar char="»"/>
        <a:defRPr kumimoji="1" sz="2000" b="1">
          <a:solidFill>
            <a:srgbClr val="333399"/>
          </a:solidFill>
          <a:latin typeface="+mn-lt"/>
          <a:ea typeface="+mj-ea"/>
        </a:defRPr>
      </a:lvl8pPr>
      <a:lvl9pPr marL="3886200" indent="-228600" algn="l" rtl="0" fontAlgn="base">
        <a:spcBef>
          <a:spcPct val="20000"/>
        </a:spcBef>
        <a:spcAft>
          <a:spcPct val="0"/>
        </a:spcAft>
        <a:buChar char="»"/>
        <a:defRPr kumimoji="1" sz="2000" b="1">
          <a:solidFill>
            <a:srgbClr val="333399"/>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9" name="Rectangle 3"/>
          <p:cNvSpPr>
            <a:spLocks noGrp="1" noChangeArrowheads="1"/>
          </p:cNvSpPr>
          <p:nvPr>
            <p:ph type="title"/>
          </p:nvPr>
        </p:nvSpPr>
        <p:spPr bwMode="auto">
          <a:xfrm>
            <a:off x="304800" y="152400"/>
            <a:ext cx="64770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027" name="Rectangle 4"/>
          <p:cNvSpPr>
            <a:spLocks noGrp="1" noChangeArrowheads="1"/>
          </p:cNvSpPr>
          <p:nvPr>
            <p:ph type="body" idx="1"/>
          </p:nvPr>
        </p:nvSpPr>
        <p:spPr bwMode="auto">
          <a:xfrm>
            <a:off x="838200" y="1295400"/>
            <a:ext cx="7620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6261" name="Rectangle 5"/>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2" name="Rectangle 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3" name="Rectangle 7"/>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b="0" smtClean="0">
                <a:ea typeface="宋体" panose="02010600030101010101" pitchFamily="2" charset="-122"/>
              </a:defRPr>
            </a:lvl1pPr>
          </a:lstStyle>
          <a:p>
            <a:pPr>
              <a:spcBef>
                <a:spcPct val="0"/>
              </a:spcBef>
              <a:defRPr/>
            </a:pPr>
            <a:fld id="{8B8A1DE1-0BF1-4270-809F-FACD6F27E315}" type="slidenum">
              <a:rPr lang="en-US" altLang="zh-CN">
                <a:solidFill>
                  <a:srgbClr val="000000"/>
                </a:solidFill>
              </a:rPr>
              <a:t>‹#›</a:t>
            </a:fld>
            <a:endParaRPr lang="en-US" altLang="zh-CN">
              <a:solidFill>
                <a:srgbClr val="000000"/>
              </a:solidFill>
            </a:endParaRPr>
          </a:p>
        </p:txBody>
      </p:sp>
      <p:pic>
        <p:nvPicPr>
          <p:cNvPr id="1031" name="Picture 8" descr="bottomb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925" y="5446713"/>
            <a:ext cx="1800225"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9" descr="bj"/>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4149725"/>
            <a:ext cx="19812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0" descr="Topb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90600"/>
            <a:ext cx="91440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59563" y="115888"/>
            <a:ext cx="2484437"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5" name="Rectangle 38"/>
          <p:cNvSpPr>
            <a:spLocks noChangeArrowheads="1"/>
          </p:cNvSpPr>
          <p:nvPr/>
        </p:nvSpPr>
        <p:spPr bwMode="auto">
          <a:xfrm flipV="1">
            <a:off x="323850" y="6705600"/>
            <a:ext cx="7558088" cy="76200"/>
          </a:xfrm>
          <a:prstGeom prst="rect">
            <a:avLst/>
          </a:prstGeom>
          <a:solidFill>
            <a:schemeClr val="tx1"/>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96296" name="Text Box 40"/>
          <p:cNvSpPr txBox="1">
            <a:spLocks noChangeArrowheads="1"/>
          </p:cNvSpPr>
          <p:nvPr/>
        </p:nvSpPr>
        <p:spPr bwMode="auto">
          <a:xfrm>
            <a:off x="7885113" y="6619875"/>
            <a:ext cx="762000" cy="19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a:spcBef>
                <a:spcPct val="50000"/>
              </a:spcBef>
              <a:defRPr/>
            </a:pPr>
            <a:r>
              <a:rPr lang="zh-CN" altLang="en-US" sz="1200" b="1">
                <a:solidFill>
                  <a:srgbClr val="3366FF"/>
                </a:solidFill>
                <a:effectLst>
                  <a:outerShdw blurRad="38100" dist="38100" dir="2700000" algn="tl">
                    <a:srgbClr val="C0C0C0"/>
                  </a:outerShdw>
                </a:effectLst>
              </a:rPr>
              <a:t>教学进度</a:t>
            </a:r>
          </a:p>
        </p:txBody>
      </p:sp>
      <p:sp>
        <p:nvSpPr>
          <p:cNvPr id="1037" name="Text Box 42"/>
          <p:cNvSpPr txBox="1">
            <a:spLocks noChangeArrowheads="1"/>
          </p:cNvSpPr>
          <p:nvPr/>
        </p:nvSpPr>
        <p:spPr bwMode="auto">
          <a:xfrm>
            <a:off x="6659563" y="620713"/>
            <a:ext cx="2484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mtClean="0">
                <a:solidFill>
                  <a:srgbClr val="000066"/>
                </a:solidFill>
                <a:ea typeface="楷体_GB2312" panose="02010609030101010101" pitchFamily="49" charset="-122"/>
              </a:rPr>
              <a:t>计算机科学与工程系</a:t>
            </a:r>
          </a:p>
        </p:txBody>
      </p:sp>
      <p:pic>
        <p:nvPicPr>
          <p:cNvPr id="1038" name="Picture 44" descr="aa2"/>
          <p:cNvPicPr>
            <a:picLocks noChangeAspect="1" noChangeArrowheads="1" noCrop="1"/>
          </p:cNvPicPr>
          <p:nvPr/>
        </p:nvPicPr>
        <p:blipFill>
          <a:blip r:embed="rId19">
            <a:extLst>
              <a:ext uri="{28A0092B-C50C-407E-A947-70E740481C1C}">
                <a14:useLocalDpi xmlns:a14="http://schemas.microsoft.com/office/drawing/2010/main" val="0"/>
              </a:ext>
            </a:extLst>
          </a:blip>
          <a:srcRect/>
          <a:stretch>
            <a:fillRect/>
          </a:stretch>
        </p:blipFill>
        <p:spPr bwMode="auto">
          <a:xfrm>
            <a:off x="7019925" y="6092825"/>
            <a:ext cx="2124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Lst>
  <p:transition>
    <p:split orient="vert"/>
  </p:transition>
  <p:timing>
    <p:tnLst>
      <p:par>
        <p:cTn id="1" dur="indefinite" restart="never" nodeType="tmRoot"/>
      </p:par>
    </p:tnLst>
  </p:timing>
  <p:txStyles>
    <p:titleStyle>
      <a:lvl1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2pPr>
      <a:lvl3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3pPr>
      <a:lvl4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4pPr>
      <a:lvl5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5pPr>
      <a:lvl6pPr marL="4572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6pPr>
      <a:lvl7pPr marL="9144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7pPr>
      <a:lvl8pPr marL="13716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8pPr>
      <a:lvl9pPr marL="18288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333399"/>
          </a:solidFill>
          <a:latin typeface="+mn-lt"/>
          <a:ea typeface="+mj-ea"/>
        </a:defRPr>
      </a:lvl2pPr>
      <a:lvl3pPr marL="1143000" indent="-228600" algn="l" rtl="0" eaLnBrk="0" fontAlgn="base" hangingPunct="0">
        <a:spcBef>
          <a:spcPct val="20000"/>
        </a:spcBef>
        <a:spcAft>
          <a:spcPct val="0"/>
        </a:spcAft>
        <a:buChar char="•"/>
        <a:defRPr kumimoji="1" sz="2400" b="1">
          <a:solidFill>
            <a:srgbClr val="333399"/>
          </a:solidFill>
          <a:latin typeface="+mn-lt"/>
          <a:ea typeface="+mj-ea"/>
        </a:defRPr>
      </a:lvl3pPr>
      <a:lvl4pPr marL="1600200" indent="-228600" algn="l" rtl="0" eaLnBrk="0" fontAlgn="base" hangingPunct="0">
        <a:spcBef>
          <a:spcPct val="20000"/>
        </a:spcBef>
        <a:spcAft>
          <a:spcPct val="0"/>
        </a:spcAft>
        <a:buChar char="–"/>
        <a:defRPr kumimoji="1" sz="2000" b="1">
          <a:solidFill>
            <a:srgbClr val="333399"/>
          </a:solidFill>
          <a:latin typeface="+mn-lt"/>
          <a:ea typeface="+mj-ea"/>
        </a:defRPr>
      </a:lvl4pPr>
      <a:lvl5pPr marL="2057400" indent="-228600" algn="l" rtl="0" eaLnBrk="0" fontAlgn="base" hangingPunct="0">
        <a:spcBef>
          <a:spcPct val="20000"/>
        </a:spcBef>
        <a:spcAft>
          <a:spcPct val="0"/>
        </a:spcAft>
        <a:buChar char="»"/>
        <a:defRPr kumimoji="1" sz="2000" b="1">
          <a:solidFill>
            <a:srgbClr val="333399"/>
          </a:solidFill>
          <a:latin typeface="+mn-lt"/>
          <a:ea typeface="+mj-ea"/>
        </a:defRPr>
      </a:lvl5pPr>
      <a:lvl6pPr marL="2514600" indent="-228600" algn="l" rtl="0" fontAlgn="base">
        <a:spcBef>
          <a:spcPct val="20000"/>
        </a:spcBef>
        <a:spcAft>
          <a:spcPct val="0"/>
        </a:spcAft>
        <a:buChar char="»"/>
        <a:defRPr kumimoji="1" sz="2000" b="1">
          <a:solidFill>
            <a:srgbClr val="333399"/>
          </a:solidFill>
          <a:latin typeface="+mn-lt"/>
          <a:ea typeface="+mj-ea"/>
        </a:defRPr>
      </a:lvl6pPr>
      <a:lvl7pPr marL="2971800" indent="-228600" algn="l" rtl="0" fontAlgn="base">
        <a:spcBef>
          <a:spcPct val="20000"/>
        </a:spcBef>
        <a:spcAft>
          <a:spcPct val="0"/>
        </a:spcAft>
        <a:buChar char="»"/>
        <a:defRPr kumimoji="1" sz="2000" b="1">
          <a:solidFill>
            <a:srgbClr val="333399"/>
          </a:solidFill>
          <a:latin typeface="+mn-lt"/>
          <a:ea typeface="+mj-ea"/>
        </a:defRPr>
      </a:lvl7pPr>
      <a:lvl8pPr marL="3429000" indent="-228600" algn="l" rtl="0" fontAlgn="base">
        <a:spcBef>
          <a:spcPct val="20000"/>
        </a:spcBef>
        <a:spcAft>
          <a:spcPct val="0"/>
        </a:spcAft>
        <a:buChar char="»"/>
        <a:defRPr kumimoji="1" sz="2000" b="1">
          <a:solidFill>
            <a:srgbClr val="333399"/>
          </a:solidFill>
          <a:latin typeface="+mn-lt"/>
          <a:ea typeface="+mj-ea"/>
        </a:defRPr>
      </a:lvl8pPr>
      <a:lvl9pPr marL="3886200" indent="-228600" algn="l" rtl="0" fontAlgn="base">
        <a:spcBef>
          <a:spcPct val="20000"/>
        </a:spcBef>
        <a:spcAft>
          <a:spcPct val="0"/>
        </a:spcAft>
        <a:buChar char="»"/>
        <a:defRPr kumimoji="1" sz="2000" b="1">
          <a:solidFill>
            <a:srgbClr val="333399"/>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9" name="Rectangle 3"/>
          <p:cNvSpPr>
            <a:spLocks noGrp="1" noChangeArrowheads="1"/>
          </p:cNvSpPr>
          <p:nvPr>
            <p:ph type="title"/>
          </p:nvPr>
        </p:nvSpPr>
        <p:spPr bwMode="auto">
          <a:xfrm>
            <a:off x="304800" y="152400"/>
            <a:ext cx="64770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027" name="Rectangle 4"/>
          <p:cNvSpPr>
            <a:spLocks noGrp="1" noChangeArrowheads="1"/>
          </p:cNvSpPr>
          <p:nvPr>
            <p:ph type="body" idx="1"/>
          </p:nvPr>
        </p:nvSpPr>
        <p:spPr bwMode="auto">
          <a:xfrm>
            <a:off x="838200" y="1295400"/>
            <a:ext cx="7620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6261" name="Rectangle 5"/>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2" name="Rectangle 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3" name="Rectangle 7"/>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b="0" smtClean="0">
                <a:ea typeface="宋体" panose="02010600030101010101" pitchFamily="2" charset="-122"/>
              </a:defRPr>
            </a:lvl1pPr>
          </a:lstStyle>
          <a:p>
            <a:pPr>
              <a:spcBef>
                <a:spcPct val="0"/>
              </a:spcBef>
              <a:defRPr/>
            </a:pPr>
            <a:fld id="{8B8A1DE1-0BF1-4270-809F-FACD6F27E315}" type="slidenum">
              <a:rPr lang="en-US" altLang="zh-CN">
                <a:solidFill>
                  <a:srgbClr val="000000"/>
                </a:solidFill>
              </a:rPr>
              <a:t>‹#›</a:t>
            </a:fld>
            <a:endParaRPr lang="en-US" altLang="zh-CN">
              <a:solidFill>
                <a:srgbClr val="000000"/>
              </a:solidFill>
            </a:endParaRPr>
          </a:p>
        </p:txBody>
      </p:sp>
      <p:pic>
        <p:nvPicPr>
          <p:cNvPr id="1031" name="Picture 8" descr="bottomb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925" y="5446713"/>
            <a:ext cx="1800225"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9" descr="bj"/>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4149725"/>
            <a:ext cx="19812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0" descr="Topb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90600"/>
            <a:ext cx="91440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59563" y="115888"/>
            <a:ext cx="2484437"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5" name="Rectangle 38"/>
          <p:cNvSpPr>
            <a:spLocks noChangeArrowheads="1"/>
          </p:cNvSpPr>
          <p:nvPr/>
        </p:nvSpPr>
        <p:spPr bwMode="auto">
          <a:xfrm flipV="1">
            <a:off x="323850" y="6705600"/>
            <a:ext cx="7558088" cy="76200"/>
          </a:xfrm>
          <a:prstGeom prst="rect">
            <a:avLst/>
          </a:prstGeom>
          <a:solidFill>
            <a:schemeClr val="tx1"/>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96296" name="Text Box 40"/>
          <p:cNvSpPr txBox="1">
            <a:spLocks noChangeArrowheads="1"/>
          </p:cNvSpPr>
          <p:nvPr/>
        </p:nvSpPr>
        <p:spPr bwMode="auto">
          <a:xfrm>
            <a:off x="7885113" y="6619875"/>
            <a:ext cx="762000" cy="19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a:spcBef>
                <a:spcPct val="50000"/>
              </a:spcBef>
              <a:defRPr/>
            </a:pPr>
            <a:r>
              <a:rPr lang="zh-CN" altLang="en-US" sz="1200" b="1">
                <a:solidFill>
                  <a:srgbClr val="3366FF"/>
                </a:solidFill>
                <a:effectLst>
                  <a:outerShdw blurRad="38100" dist="38100" dir="2700000" algn="tl">
                    <a:srgbClr val="C0C0C0"/>
                  </a:outerShdw>
                </a:effectLst>
              </a:rPr>
              <a:t>教学进度</a:t>
            </a:r>
          </a:p>
        </p:txBody>
      </p:sp>
      <p:sp>
        <p:nvSpPr>
          <p:cNvPr id="1037" name="Text Box 42"/>
          <p:cNvSpPr txBox="1">
            <a:spLocks noChangeArrowheads="1"/>
          </p:cNvSpPr>
          <p:nvPr/>
        </p:nvSpPr>
        <p:spPr bwMode="auto">
          <a:xfrm>
            <a:off x="6659563" y="620713"/>
            <a:ext cx="2484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mtClean="0">
                <a:solidFill>
                  <a:srgbClr val="000066"/>
                </a:solidFill>
                <a:ea typeface="楷体_GB2312" panose="02010609030101010101" pitchFamily="49" charset="-122"/>
              </a:rPr>
              <a:t>计算机科学与工程系</a:t>
            </a:r>
          </a:p>
        </p:txBody>
      </p:sp>
      <p:pic>
        <p:nvPicPr>
          <p:cNvPr id="1038" name="Picture 44" descr="aa2"/>
          <p:cNvPicPr>
            <a:picLocks noChangeAspect="1" noChangeArrowheads="1" noCrop="1"/>
          </p:cNvPicPr>
          <p:nvPr/>
        </p:nvPicPr>
        <p:blipFill>
          <a:blip r:embed="rId19">
            <a:extLst>
              <a:ext uri="{28A0092B-C50C-407E-A947-70E740481C1C}">
                <a14:useLocalDpi xmlns:a14="http://schemas.microsoft.com/office/drawing/2010/main" val="0"/>
              </a:ext>
            </a:extLst>
          </a:blip>
          <a:srcRect/>
          <a:stretch>
            <a:fillRect/>
          </a:stretch>
        </p:blipFill>
        <p:spPr bwMode="auto">
          <a:xfrm>
            <a:off x="7019925" y="6092825"/>
            <a:ext cx="2124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Lst>
  <p:transition>
    <p:split orient="vert"/>
  </p:transition>
  <p:timing>
    <p:tnLst>
      <p:par>
        <p:cTn id="1" dur="indefinite" restart="never" nodeType="tmRoot"/>
      </p:par>
    </p:tnLst>
  </p:timing>
  <p:txStyles>
    <p:titleStyle>
      <a:lvl1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2pPr>
      <a:lvl3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3pPr>
      <a:lvl4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4pPr>
      <a:lvl5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5pPr>
      <a:lvl6pPr marL="4572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6pPr>
      <a:lvl7pPr marL="9144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7pPr>
      <a:lvl8pPr marL="13716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8pPr>
      <a:lvl9pPr marL="18288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333399"/>
          </a:solidFill>
          <a:latin typeface="+mn-lt"/>
          <a:ea typeface="+mj-ea"/>
        </a:defRPr>
      </a:lvl2pPr>
      <a:lvl3pPr marL="1143000" indent="-228600" algn="l" rtl="0" eaLnBrk="0" fontAlgn="base" hangingPunct="0">
        <a:spcBef>
          <a:spcPct val="20000"/>
        </a:spcBef>
        <a:spcAft>
          <a:spcPct val="0"/>
        </a:spcAft>
        <a:buChar char="•"/>
        <a:defRPr kumimoji="1" sz="2400" b="1">
          <a:solidFill>
            <a:srgbClr val="333399"/>
          </a:solidFill>
          <a:latin typeface="+mn-lt"/>
          <a:ea typeface="+mj-ea"/>
        </a:defRPr>
      </a:lvl3pPr>
      <a:lvl4pPr marL="1600200" indent="-228600" algn="l" rtl="0" eaLnBrk="0" fontAlgn="base" hangingPunct="0">
        <a:spcBef>
          <a:spcPct val="20000"/>
        </a:spcBef>
        <a:spcAft>
          <a:spcPct val="0"/>
        </a:spcAft>
        <a:buChar char="–"/>
        <a:defRPr kumimoji="1" sz="2000" b="1">
          <a:solidFill>
            <a:srgbClr val="333399"/>
          </a:solidFill>
          <a:latin typeface="+mn-lt"/>
          <a:ea typeface="+mj-ea"/>
        </a:defRPr>
      </a:lvl4pPr>
      <a:lvl5pPr marL="2057400" indent="-228600" algn="l" rtl="0" eaLnBrk="0" fontAlgn="base" hangingPunct="0">
        <a:spcBef>
          <a:spcPct val="20000"/>
        </a:spcBef>
        <a:spcAft>
          <a:spcPct val="0"/>
        </a:spcAft>
        <a:buChar char="»"/>
        <a:defRPr kumimoji="1" sz="2000" b="1">
          <a:solidFill>
            <a:srgbClr val="333399"/>
          </a:solidFill>
          <a:latin typeface="+mn-lt"/>
          <a:ea typeface="+mj-ea"/>
        </a:defRPr>
      </a:lvl5pPr>
      <a:lvl6pPr marL="2514600" indent="-228600" algn="l" rtl="0" fontAlgn="base">
        <a:spcBef>
          <a:spcPct val="20000"/>
        </a:spcBef>
        <a:spcAft>
          <a:spcPct val="0"/>
        </a:spcAft>
        <a:buChar char="»"/>
        <a:defRPr kumimoji="1" sz="2000" b="1">
          <a:solidFill>
            <a:srgbClr val="333399"/>
          </a:solidFill>
          <a:latin typeface="+mn-lt"/>
          <a:ea typeface="+mj-ea"/>
        </a:defRPr>
      </a:lvl6pPr>
      <a:lvl7pPr marL="2971800" indent="-228600" algn="l" rtl="0" fontAlgn="base">
        <a:spcBef>
          <a:spcPct val="20000"/>
        </a:spcBef>
        <a:spcAft>
          <a:spcPct val="0"/>
        </a:spcAft>
        <a:buChar char="»"/>
        <a:defRPr kumimoji="1" sz="2000" b="1">
          <a:solidFill>
            <a:srgbClr val="333399"/>
          </a:solidFill>
          <a:latin typeface="+mn-lt"/>
          <a:ea typeface="+mj-ea"/>
        </a:defRPr>
      </a:lvl7pPr>
      <a:lvl8pPr marL="3429000" indent="-228600" algn="l" rtl="0" fontAlgn="base">
        <a:spcBef>
          <a:spcPct val="20000"/>
        </a:spcBef>
        <a:spcAft>
          <a:spcPct val="0"/>
        </a:spcAft>
        <a:buChar char="»"/>
        <a:defRPr kumimoji="1" sz="2000" b="1">
          <a:solidFill>
            <a:srgbClr val="333399"/>
          </a:solidFill>
          <a:latin typeface="+mn-lt"/>
          <a:ea typeface="+mj-ea"/>
        </a:defRPr>
      </a:lvl8pPr>
      <a:lvl9pPr marL="3886200" indent="-228600" algn="l" rtl="0" fontAlgn="base">
        <a:spcBef>
          <a:spcPct val="20000"/>
        </a:spcBef>
        <a:spcAft>
          <a:spcPct val="0"/>
        </a:spcAft>
        <a:buChar char="»"/>
        <a:defRPr kumimoji="1" sz="2000" b="1">
          <a:solidFill>
            <a:srgbClr val="333399"/>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9" name="Rectangle 3"/>
          <p:cNvSpPr>
            <a:spLocks noGrp="1" noChangeArrowheads="1"/>
          </p:cNvSpPr>
          <p:nvPr>
            <p:ph type="title"/>
          </p:nvPr>
        </p:nvSpPr>
        <p:spPr bwMode="auto">
          <a:xfrm>
            <a:off x="304800" y="152400"/>
            <a:ext cx="64770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027" name="Rectangle 4"/>
          <p:cNvSpPr>
            <a:spLocks noGrp="1" noChangeArrowheads="1"/>
          </p:cNvSpPr>
          <p:nvPr>
            <p:ph type="body" idx="1"/>
          </p:nvPr>
        </p:nvSpPr>
        <p:spPr bwMode="auto">
          <a:xfrm>
            <a:off x="838200" y="1295400"/>
            <a:ext cx="7620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6261" name="Rectangle 5"/>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2" name="Rectangle 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3" name="Rectangle 7"/>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b="0" smtClean="0">
                <a:ea typeface="宋体" panose="02010600030101010101" pitchFamily="2" charset="-122"/>
              </a:defRPr>
            </a:lvl1pPr>
          </a:lstStyle>
          <a:p>
            <a:pPr>
              <a:spcBef>
                <a:spcPct val="0"/>
              </a:spcBef>
              <a:defRPr/>
            </a:pPr>
            <a:fld id="{8B8A1DE1-0BF1-4270-809F-FACD6F27E315}" type="slidenum">
              <a:rPr lang="en-US" altLang="zh-CN">
                <a:solidFill>
                  <a:srgbClr val="000000"/>
                </a:solidFill>
              </a:rPr>
              <a:t>‹#›</a:t>
            </a:fld>
            <a:endParaRPr lang="en-US" altLang="zh-CN">
              <a:solidFill>
                <a:srgbClr val="000000"/>
              </a:solidFill>
            </a:endParaRPr>
          </a:p>
        </p:txBody>
      </p:sp>
      <p:pic>
        <p:nvPicPr>
          <p:cNvPr id="1031" name="Picture 8" descr="bottomb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925" y="5446713"/>
            <a:ext cx="1800225"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9" descr="bj"/>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4149725"/>
            <a:ext cx="19812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0" descr="Topb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90600"/>
            <a:ext cx="91440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59563" y="115888"/>
            <a:ext cx="2484437"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5" name="Rectangle 38"/>
          <p:cNvSpPr>
            <a:spLocks noChangeArrowheads="1"/>
          </p:cNvSpPr>
          <p:nvPr/>
        </p:nvSpPr>
        <p:spPr bwMode="auto">
          <a:xfrm flipV="1">
            <a:off x="323850" y="6705600"/>
            <a:ext cx="7558088" cy="76200"/>
          </a:xfrm>
          <a:prstGeom prst="rect">
            <a:avLst/>
          </a:prstGeom>
          <a:solidFill>
            <a:schemeClr val="tx1"/>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96296" name="Text Box 40"/>
          <p:cNvSpPr txBox="1">
            <a:spLocks noChangeArrowheads="1"/>
          </p:cNvSpPr>
          <p:nvPr/>
        </p:nvSpPr>
        <p:spPr bwMode="auto">
          <a:xfrm>
            <a:off x="7885113" y="6619875"/>
            <a:ext cx="762000" cy="19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a:spcBef>
                <a:spcPct val="50000"/>
              </a:spcBef>
              <a:defRPr/>
            </a:pPr>
            <a:r>
              <a:rPr lang="zh-CN" altLang="en-US" sz="1200" b="1">
                <a:solidFill>
                  <a:srgbClr val="3366FF"/>
                </a:solidFill>
                <a:effectLst>
                  <a:outerShdw blurRad="38100" dist="38100" dir="2700000" algn="tl">
                    <a:srgbClr val="C0C0C0"/>
                  </a:outerShdw>
                </a:effectLst>
              </a:rPr>
              <a:t>教学进度</a:t>
            </a:r>
          </a:p>
        </p:txBody>
      </p:sp>
      <p:sp>
        <p:nvSpPr>
          <p:cNvPr id="1037" name="Text Box 42"/>
          <p:cNvSpPr txBox="1">
            <a:spLocks noChangeArrowheads="1"/>
          </p:cNvSpPr>
          <p:nvPr/>
        </p:nvSpPr>
        <p:spPr bwMode="auto">
          <a:xfrm>
            <a:off x="6659563" y="620713"/>
            <a:ext cx="2484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mtClean="0">
                <a:solidFill>
                  <a:srgbClr val="000066"/>
                </a:solidFill>
                <a:ea typeface="楷体_GB2312" panose="02010609030101010101" pitchFamily="49" charset="-122"/>
              </a:rPr>
              <a:t>计算机科学与工程系</a:t>
            </a:r>
          </a:p>
        </p:txBody>
      </p:sp>
      <p:pic>
        <p:nvPicPr>
          <p:cNvPr id="1038" name="Picture 44" descr="aa2"/>
          <p:cNvPicPr>
            <a:picLocks noChangeAspect="1" noChangeArrowheads="1" noCrop="1"/>
          </p:cNvPicPr>
          <p:nvPr/>
        </p:nvPicPr>
        <p:blipFill>
          <a:blip r:embed="rId19">
            <a:extLst>
              <a:ext uri="{28A0092B-C50C-407E-A947-70E740481C1C}">
                <a14:useLocalDpi xmlns:a14="http://schemas.microsoft.com/office/drawing/2010/main" val="0"/>
              </a:ext>
            </a:extLst>
          </a:blip>
          <a:srcRect/>
          <a:stretch>
            <a:fillRect/>
          </a:stretch>
        </p:blipFill>
        <p:spPr bwMode="auto">
          <a:xfrm>
            <a:off x="7019925" y="6092825"/>
            <a:ext cx="2124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Lst>
  <p:transition>
    <p:split orient="vert"/>
  </p:transition>
  <p:timing>
    <p:tnLst>
      <p:par>
        <p:cTn id="1" dur="indefinite" restart="never" nodeType="tmRoot"/>
      </p:par>
    </p:tnLst>
  </p:timing>
  <p:txStyles>
    <p:titleStyle>
      <a:lvl1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2pPr>
      <a:lvl3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3pPr>
      <a:lvl4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4pPr>
      <a:lvl5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5pPr>
      <a:lvl6pPr marL="4572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6pPr>
      <a:lvl7pPr marL="9144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7pPr>
      <a:lvl8pPr marL="13716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8pPr>
      <a:lvl9pPr marL="18288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333399"/>
          </a:solidFill>
          <a:latin typeface="+mn-lt"/>
          <a:ea typeface="+mj-ea"/>
        </a:defRPr>
      </a:lvl2pPr>
      <a:lvl3pPr marL="1143000" indent="-228600" algn="l" rtl="0" eaLnBrk="0" fontAlgn="base" hangingPunct="0">
        <a:spcBef>
          <a:spcPct val="20000"/>
        </a:spcBef>
        <a:spcAft>
          <a:spcPct val="0"/>
        </a:spcAft>
        <a:buChar char="•"/>
        <a:defRPr kumimoji="1" sz="2400" b="1">
          <a:solidFill>
            <a:srgbClr val="333399"/>
          </a:solidFill>
          <a:latin typeface="+mn-lt"/>
          <a:ea typeface="+mj-ea"/>
        </a:defRPr>
      </a:lvl3pPr>
      <a:lvl4pPr marL="1600200" indent="-228600" algn="l" rtl="0" eaLnBrk="0" fontAlgn="base" hangingPunct="0">
        <a:spcBef>
          <a:spcPct val="20000"/>
        </a:spcBef>
        <a:spcAft>
          <a:spcPct val="0"/>
        </a:spcAft>
        <a:buChar char="–"/>
        <a:defRPr kumimoji="1" sz="2000" b="1">
          <a:solidFill>
            <a:srgbClr val="333399"/>
          </a:solidFill>
          <a:latin typeface="+mn-lt"/>
          <a:ea typeface="+mj-ea"/>
        </a:defRPr>
      </a:lvl4pPr>
      <a:lvl5pPr marL="2057400" indent="-228600" algn="l" rtl="0" eaLnBrk="0" fontAlgn="base" hangingPunct="0">
        <a:spcBef>
          <a:spcPct val="20000"/>
        </a:spcBef>
        <a:spcAft>
          <a:spcPct val="0"/>
        </a:spcAft>
        <a:buChar char="»"/>
        <a:defRPr kumimoji="1" sz="2000" b="1">
          <a:solidFill>
            <a:srgbClr val="333399"/>
          </a:solidFill>
          <a:latin typeface="+mn-lt"/>
          <a:ea typeface="+mj-ea"/>
        </a:defRPr>
      </a:lvl5pPr>
      <a:lvl6pPr marL="2514600" indent="-228600" algn="l" rtl="0" fontAlgn="base">
        <a:spcBef>
          <a:spcPct val="20000"/>
        </a:spcBef>
        <a:spcAft>
          <a:spcPct val="0"/>
        </a:spcAft>
        <a:buChar char="»"/>
        <a:defRPr kumimoji="1" sz="2000" b="1">
          <a:solidFill>
            <a:srgbClr val="333399"/>
          </a:solidFill>
          <a:latin typeface="+mn-lt"/>
          <a:ea typeface="+mj-ea"/>
        </a:defRPr>
      </a:lvl6pPr>
      <a:lvl7pPr marL="2971800" indent="-228600" algn="l" rtl="0" fontAlgn="base">
        <a:spcBef>
          <a:spcPct val="20000"/>
        </a:spcBef>
        <a:spcAft>
          <a:spcPct val="0"/>
        </a:spcAft>
        <a:buChar char="»"/>
        <a:defRPr kumimoji="1" sz="2000" b="1">
          <a:solidFill>
            <a:srgbClr val="333399"/>
          </a:solidFill>
          <a:latin typeface="+mn-lt"/>
          <a:ea typeface="+mj-ea"/>
        </a:defRPr>
      </a:lvl7pPr>
      <a:lvl8pPr marL="3429000" indent="-228600" algn="l" rtl="0" fontAlgn="base">
        <a:spcBef>
          <a:spcPct val="20000"/>
        </a:spcBef>
        <a:spcAft>
          <a:spcPct val="0"/>
        </a:spcAft>
        <a:buChar char="»"/>
        <a:defRPr kumimoji="1" sz="2000" b="1">
          <a:solidFill>
            <a:srgbClr val="333399"/>
          </a:solidFill>
          <a:latin typeface="+mn-lt"/>
          <a:ea typeface="+mj-ea"/>
        </a:defRPr>
      </a:lvl8pPr>
      <a:lvl9pPr marL="3886200" indent="-228600" algn="l" rtl="0" fontAlgn="base">
        <a:spcBef>
          <a:spcPct val="20000"/>
        </a:spcBef>
        <a:spcAft>
          <a:spcPct val="0"/>
        </a:spcAft>
        <a:buChar char="»"/>
        <a:defRPr kumimoji="1" sz="2000" b="1">
          <a:solidFill>
            <a:srgbClr val="333399"/>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9" name="Rectangle 3"/>
          <p:cNvSpPr>
            <a:spLocks noGrp="1" noChangeArrowheads="1"/>
          </p:cNvSpPr>
          <p:nvPr>
            <p:ph type="title"/>
          </p:nvPr>
        </p:nvSpPr>
        <p:spPr bwMode="auto">
          <a:xfrm>
            <a:off x="304800" y="152400"/>
            <a:ext cx="64770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027" name="Rectangle 4"/>
          <p:cNvSpPr>
            <a:spLocks noGrp="1" noChangeArrowheads="1"/>
          </p:cNvSpPr>
          <p:nvPr>
            <p:ph type="body" idx="1"/>
          </p:nvPr>
        </p:nvSpPr>
        <p:spPr bwMode="auto">
          <a:xfrm>
            <a:off x="838200" y="1295400"/>
            <a:ext cx="7620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6261" name="Rectangle 5"/>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2" name="Rectangle 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3" name="Rectangle 7"/>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b="0" smtClean="0">
                <a:ea typeface="宋体" panose="02010600030101010101" pitchFamily="2" charset="-122"/>
              </a:defRPr>
            </a:lvl1pPr>
          </a:lstStyle>
          <a:p>
            <a:pPr>
              <a:spcBef>
                <a:spcPct val="0"/>
              </a:spcBef>
              <a:defRPr/>
            </a:pPr>
            <a:fld id="{8B8A1DE1-0BF1-4270-809F-FACD6F27E315}" type="slidenum">
              <a:rPr lang="en-US" altLang="zh-CN">
                <a:solidFill>
                  <a:srgbClr val="000000"/>
                </a:solidFill>
              </a:rPr>
              <a:t>‹#›</a:t>
            </a:fld>
            <a:endParaRPr lang="en-US" altLang="zh-CN">
              <a:solidFill>
                <a:srgbClr val="000000"/>
              </a:solidFill>
            </a:endParaRPr>
          </a:p>
        </p:txBody>
      </p:sp>
      <p:pic>
        <p:nvPicPr>
          <p:cNvPr id="1031" name="Picture 8" descr="bottomb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925" y="5446713"/>
            <a:ext cx="1800225"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9" descr="bj"/>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4149725"/>
            <a:ext cx="19812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0" descr="Topb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90600"/>
            <a:ext cx="91440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59563" y="115888"/>
            <a:ext cx="2484437"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5" name="Rectangle 38"/>
          <p:cNvSpPr>
            <a:spLocks noChangeArrowheads="1"/>
          </p:cNvSpPr>
          <p:nvPr/>
        </p:nvSpPr>
        <p:spPr bwMode="auto">
          <a:xfrm flipV="1">
            <a:off x="323850" y="6705600"/>
            <a:ext cx="7558088" cy="76200"/>
          </a:xfrm>
          <a:prstGeom prst="rect">
            <a:avLst/>
          </a:prstGeom>
          <a:solidFill>
            <a:schemeClr val="tx1"/>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96296" name="Text Box 40"/>
          <p:cNvSpPr txBox="1">
            <a:spLocks noChangeArrowheads="1"/>
          </p:cNvSpPr>
          <p:nvPr/>
        </p:nvSpPr>
        <p:spPr bwMode="auto">
          <a:xfrm>
            <a:off x="7885113" y="6619875"/>
            <a:ext cx="762000" cy="19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a:spcBef>
                <a:spcPct val="50000"/>
              </a:spcBef>
              <a:defRPr/>
            </a:pPr>
            <a:r>
              <a:rPr lang="zh-CN" altLang="en-US" sz="1200" b="1">
                <a:solidFill>
                  <a:srgbClr val="3366FF"/>
                </a:solidFill>
                <a:effectLst>
                  <a:outerShdw blurRad="38100" dist="38100" dir="2700000" algn="tl">
                    <a:srgbClr val="C0C0C0"/>
                  </a:outerShdw>
                </a:effectLst>
              </a:rPr>
              <a:t>教学进度</a:t>
            </a:r>
          </a:p>
        </p:txBody>
      </p:sp>
      <p:sp>
        <p:nvSpPr>
          <p:cNvPr id="1037" name="Text Box 42"/>
          <p:cNvSpPr txBox="1">
            <a:spLocks noChangeArrowheads="1"/>
          </p:cNvSpPr>
          <p:nvPr/>
        </p:nvSpPr>
        <p:spPr bwMode="auto">
          <a:xfrm>
            <a:off x="6659563" y="620713"/>
            <a:ext cx="2484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mtClean="0">
                <a:solidFill>
                  <a:srgbClr val="000066"/>
                </a:solidFill>
                <a:ea typeface="楷体_GB2312" panose="02010609030101010101" pitchFamily="49" charset="-122"/>
              </a:rPr>
              <a:t>计算机科学与工程系</a:t>
            </a:r>
          </a:p>
        </p:txBody>
      </p:sp>
      <p:pic>
        <p:nvPicPr>
          <p:cNvPr id="1038" name="Picture 44" descr="aa2"/>
          <p:cNvPicPr>
            <a:picLocks noChangeAspect="1" noChangeArrowheads="1" noCrop="1"/>
          </p:cNvPicPr>
          <p:nvPr/>
        </p:nvPicPr>
        <p:blipFill>
          <a:blip r:embed="rId19">
            <a:extLst>
              <a:ext uri="{28A0092B-C50C-407E-A947-70E740481C1C}">
                <a14:useLocalDpi xmlns:a14="http://schemas.microsoft.com/office/drawing/2010/main" val="0"/>
              </a:ext>
            </a:extLst>
          </a:blip>
          <a:srcRect/>
          <a:stretch>
            <a:fillRect/>
          </a:stretch>
        </p:blipFill>
        <p:spPr bwMode="auto">
          <a:xfrm>
            <a:off x="7019925" y="6092825"/>
            <a:ext cx="2124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Lst>
  <p:transition>
    <p:split orient="vert"/>
  </p:transition>
  <p:timing>
    <p:tnLst>
      <p:par>
        <p:cTn id="1" dur="indefinite" restart="never" nodeType="tmRoot"/>
      </p:par>
    </p:tnLst>
  </p:timing>
  <p:txStyles>
    <p:titleStyle>
      <a:lvl1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2pPr>
      <a:lvl3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3pPr>
      <a:lvl4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4pPr>
      <a:lvl5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5pPr>
      <a:lvl6pPr marL="4572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6pPr>
      <a:lvl7pPr marL="9144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7pPr>
      <a:lvl8pPr marL="13716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8pPr>
      <a:lvl9pPr marL="18288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333399"/>
          </a:solidFill>
          <a:latin typeface="+mn-lt"/>
          <a:ea typeface="+mj-ea"/>
        </a:defRPr>
      </a:lvl2pPr>
      <a:lvl3pPr marL="1143000" indent="-228600" algn="l" rtl="0" eaLnBrk="0" fontAlgn="base" hangingPunct="0">
        <a:spcBef>
          <a:spcPct val="20000"/>
        </a:spcBef>
        <a:spcAft>
          <a:spcPct val="0"/>
        </a:spcAft>
        <a:buChar char="•"/>
        <a:defRPr kumimoji="1" sz="2400" b="1">
          <a:solidFill>
            <a:srgbClr val="333399"/>
          </a:solidFill>
          <a:latin typeface="+mn-lt"/>
          <a:ea typeface="+mj-ea"/>
        </a:defRPr>
      </a:lvl3pPr>
      <a:lvl4pPr marL="1600200" indent="-228600" algn="l" rtl="0" eaLnBrk="0" fontAlgn="base" hangingPunct="0">
        <a:spcBef>
          <a:spcPct val="20000"/>
        </a:spcBef>
        <a:spcAft>
          <a:spcPct val="0"/>
        </a:spcAft>
        <a:buChar char="–"/>
        <a:defRPr kumimoji="1" sz="2000" b="1">
          <a:solidFill>
            <a:srgbClr val="333399"/>
          </a:solidFill>
          <a:latin typeface="+mn-lt"/>
          <a:ea typeface="+mj-ea"/>
        </a:defRPr>
      </a:lvl4pPr>
      <a:lvl5pPr marL="2057400" indent="-228600" algn="l" rtl="0" eaLnBrk="0" fontAlgn="base" hangingPunct="0">
        <a:spcBef>
          <a:spcPct val="20000"/>
        </a:spcBef>
        <a:spcAft>
          <a:spcPct val="0"/>
        </a:spcAft>
        <a:buChar char="»"/>
        <a:defRPr kumimoji="1" sz="2000" b="1">
          <a:solidFill>
            <a:srgbClr val="333399"/>
          </a:solidFill>
          <a:latin typeface="+mn-lt"/>
          <a:ea typeface="+mj-ea"/>
        </a:defRPr>
      </a:lvl5pPr>
      <a:lvl6pPr marL="2514600" indent="-228600" algn="l" rtl="0" fontAlgn="base">
        <a:spcBef>
          <a:spcPct val="20000"/>
        </a:spcBef>
        <a:spcAft>
          <a:spcPct val="0"/>
        </a:spcAft>
        <a:buChar char="»"/>
        <a:defRPr kumimoji="1" sz="2000" b="1">
          <a:solidFill>
            <a:srgbClr val="333399"/>
          </a:solidFill>
          <a:latin typeface="+mn-lt"/>
          <a:ea typeface="+mj-ea"/>
        </a:defRPr>
      </a:lvl6pPr>
      <a:lvl7pPr marL="2971800" indent="-228600" algn="l" rtl="0" fontAlgn="base">
        <a:spcBef>
          <a:spcPct val="20000"/>
        </a:spcBef>
        <a:spcAft>
          <a:spcPct val="0"/>
        </a:spcAft>
        <a:buChar char="»"/>
        <a:defRPr kumimoji="1" sz="2000" b="1">
          <a:solidFill>
            <a:srgbClr val="333399"/>
          </a:solidFill>
          <a:latin typeface="+mn-lt"/>
          <a:ea typeface="+mj-ea"/>
        </a:defRPr>
      </a:lvl7pPr>
      <a:lvl8pPr marL="3429000" indent="-228600" algn="l" rtl="0" fontAlgn="base">
        <a:spcBef>
          <a:spcPct val="20000"/>
        </a:spcBef>
        <a:spcAft>
          <a:spcPct val="0"/>
        </a:spcAft>
        <a:buChar char="»"/>
        <a:defRPr kumimoji="1" sz="2000" b="1">
          <a:solidFill>
            <a:srgbClr val="333399"/>
          </a:solidFill>
          <a:latin typeface="+mn-lt"/>
          <a:ea typeface="+mj-ea"/>
        </a:defRPr>
      </a:lvl8pPr>
      <a:lvl9pPr marL="3886200" indent="-228600" algn="l" rtl="0" fontAlgn="base">
        <a:spcBef>
          <a:spcPct val="20000"/>
        </a:spcBef>
        <a:spcAft>
          <a:spcPct val="0"/>
        </a:spcAft>
        <a:buChar char="»"/>
        <a:defRPr kumimoji="1" sz="2000" b="1">
          <a:solidFill>
            <a:srgbClr val="333399"/>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259" name="Rectangle 3"/>
          <p:cNvSpPr>
            <a:spLocks noGrp="1" noChangeArrowheads="1"/>
          </p:cNvSpPr>
          <p:nvPr>
            <p:ph type="title"/>
          </p:nvPr>
        </p:nvSpPr>
        <p:spPr bwMode="auto">
          <a:xfrm>
            <a:off x="304800" y="152400"/>
            <a:ext cx="64770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027" name="Rectangle 4"/>
          <p:cNvSpPr>
            <a:spLocks noGrp="1" noChangeArrowheads="1"/>
          </p:cNvSpPr>
          <p:nvPr>
            <p:ph type="body" idx="1"/>
          </p:nvPr>
        </p:nvSpPr>
        <p:spPr bwMode="auto">
          <a:xfrm>
            <a:off x="838200" y="1295400"/>
            <a:ext cx="76200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6261" name="Rectangle 5"/>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2" name="Rectangle 6"/>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b="0" smtClean="0">
                <a:ea typeface="宋体" panose="02010600030101010101" pitchFamily="2" charset="-122"/>
              </a:defRPr>
            </a:lvl1pPr>
          </a:lstStyle>
          <a:p>
            <a:pPr>
              <a:spcBef>
                <a:spcPct val="0"/>
              </a:spcBef>
              <a:defRPr/>
            </a:pPr>
            <a:endParaRPr lang="en-US" altLang="zh-CN">
              <a:solidFill>
                <a:srgbClr val="000000"/>
              </a:solidFill>
            </a:endParaRPr>
          </a:p>
        </p:txBody>
      </p:sp>
      <p:sp>
        <p:nvSpPr>
          <p:cNvPr id="96263" name="Rectangle 7"/>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b="0" smtClean="0">
                <a:ea typeface="宋体" panose="02010600030101010101" pitchFamily="2" charset="-122"/>
              </a:defRPr>
            </a:lvl1pPr>
          </a:lstStyle>
          <a:p>
            <a:pPr>
              <a:spcBef>
                <a:spcPct val="0"/>
              </a:spcBef>
              <a:defRPr/>
            </a:pPr>
            <a:fld id="{8B8A1DE1-0BF1-4270-809F-FACD6F27E315}" type="slidenum">
              <a:rPr lang="en-US" altLang="zh-CN">
                <a:solidFill>
                  <a:srgbClr val="000000"/>
                </a:solidFill>
              </a:rPr>
              <a:t>‹#›</a:t>
            </a:fld>
            <a:endParaRPr lang="en-US" altLang="zh-CN">
              <a:solidFill>
                <a:srgbClr val="000000"/>
              </a:solidFill>
            </a:endParaRPr>
          </a:p>
        </p:txBody>
      </p:sp>
      <p:pic>
        <p:nvPicPr>
          <p:cNvPr id="1031" name="Picture 8" descr="bottomb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4925" y="5446713"/>
            <a:ext cx="1800225"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9" descr="bj"/>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0" y="4149725"/>
            <a:ext cx="1981200"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10" descr="Topb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990600"/>
            <a:ext cx="9144000" cy="74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59563" y="115888"/>
            <a:ext cx="2484437"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5" name="Rectangle 38"/>
          <p:cNvSpPr>
            <a:spLocks noChangeArrowheads="1"/>
          </p:cNvSpPr>
          <p:nvPr/>
        </p:nvSpPr>
        <p:spPr bwMode="auto">
          <a:xfrm flipV="1">
            <a:off x="323850" y="6705600"/>
            <a:ext cx="7558088" cy="76200"/>
          </a:xfrm>
          <a:prstGeom prst="rect">
            <a:avLst/>
          </a:prstGeom>
          <a:solidFill>
            <a:schemeClr val="tx1"/>
          </a:solidFill>
          <a:ln w="9525">
            <a:solidFill>
              <a:schemeClr va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96296" name="Text Box 40"/>
          <p:cNvSpPr txBox="1">
            <a:spLocks noChangeArrowheads="1"/>
          </p:cNvSpPr>
          <p:nvPr/>
        </p:nvSpPr>
        <p:spPr bwMode="auto">
          <a:xfrm>
            <a:off x="7885113" y="6619875"/>
            <a:ext cx="762000" cy="19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a:spcBef>
                <a:spcPct val="50000"/>
              </a:spcBef>
              <a:defRPr/>
            </a:pPr>
            <a:r>
              <a:rPr lang="zh-CN" altLang="en-US" sz="1200" b="1">
                <a:solidFill>
                  <a:srgbClr val="3366FF"/>
                </a:solidFill>
                <a:effectLst>
                  <a:outerShdw blurRad="38100" dist="38100" dir="2700000" algn="tl">
                    <a:srgbClr val="C0C0C0"/>
                  </a:outerShdw>
                </a:effectLst>
              </a:rPr>
              <a:t>教学进度</a:t>
            </a:r>
          </a:p>
        </p:txBody>
      </p:sp>
      <p:sp>
        <p:nvSpPr>
          <p:cNvPr id="1037" name="Text Box 42"/>
          <p:cNvSpPr txBox="1">
            <a:spLocks noChangeArrowheads="1"/>
          </p:cNvSpPr>
          <p:nvPr/>
        </p:nvSpPr>
        <p:spPr bwMode="auto">
          <a:xfrm>
            <a:off x="6659563" y="620713"/>
            <a:ext cx="24844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mtClean="0">
                <a:solidFill>
                  <a:srgbClr val="000066"/>
                </a:solidFill>
                <a:ea typeface="楷体_GB2312" panose="02010609030101010101" pitchFamily="49" charset="-122"/>
              </a:rPr>
              <a:t>计算机科学与工程系</a:t>
            </a:r>
          </a:p>
        </p:txBody>
      </p:sp>
      <p:pic>
        <p:nvPicPr>
          <p:cNvPr id="1038" name="Picture 44" descr="aa2"/>
          <p:cNvPicPr>
            <a:picLocks noChangeAspect="1" noChangeArrowheads="1" noCrop="1"/>
          </p:cNvPicPr>
          <p:nvPr/>
        </p:nvPicPr>
        <p:blipFill>
          <a:blip r:embed="rId19">
            <a:extLst>
              <a:ext uri="{28A0092B-C50C-407E-A947-70E740481C1C}">
                <a14:useLocalDpi xmlns:a14="http://schemas.microsoft.com/office/drawing/2010/main" val="0"/>
              </a:ext>
            </a:extLst>
          </a:blip>
          <a:srcRect/>
          <a:stretch>
            <a:fillRect/>
          </a:stretch>
        </p:blipFill>
        <p:spPr bwMode="auto">
          <a:xfrm>
            <a:off x="7019925" y="6092825"/>
            <a:ext cx="21240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Lst>
  <p:transition>
    <p:split orient="vert"/>
  </p:transition>
  <p:timing>
    <p:tnLst>
      <p:par>
        <p:cTn id="1" dur="indefinite" restart="never" nodeType="tmRoot"/>
      </p:par>
    </p:tnLst>
  </p:timing>
  <p:txStyles>
    <p:titleStyle>
      <a:lvl1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2pPr>
      <a:lvl3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3pPr>
      <a:lvl4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4pPr>
      <a:lvl5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5pPr>
      <a:lvl6pPr marL="4572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6pPr>
      <a:lvl7pPr marL="9144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7pPr>
      <a:lvl8pPr marL="13716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8pPr>
      <a:lvl9pPr marL="18288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333399"/>
          </a:solidFill>
          <a:latin typeface="+mn-lt"/>
          <a:ea typeface="+mj-ea"/>
        </a:defRPr>
      </a:lvl2pPr>
      <a:lvl3pPr marL="1143000" indent="-228600" algn="l" rtl="0" eaLnBrk="0" fontAlgn="base" hangingPunct="0">
        <a:spcBef>
          <a:spcPct val="20000"/>
        </a:spcBef>
        <a:spcAft>
          <a:spcPct val="0"/>
        </a:spcAft>
        <a:buChar char="•"/>
        <a:defRPr kumimoji="1" sz="2400" b="1">
          <a:solidFill>
            <a:srgbClr val="333399"/>
          </a:solidFill>
          <a:latin typeface="+mn-lt"/>
          <a:ea typeface="+mj-ea"/>
        </a:defRPr>
      </a:lvl3pPr>
      <a:lvl4pPr marL="1600200" indent="-228600" algn="l" rtl="0" eaLnBrk="0" fontAlgn="base" hangingPunct="0">
        <a:spcBef>
          <a:spcPct val="20000"/>
        </a:spcBef>
        <a:spcAft>
          <a:spcPct val="0"/>
        </a:spcAft>
        <a:buChar char="–"/>
        <a:defRPr kumimoji="1" sz="2000" b="1">
          <a:solidFill>
            <a:srgbClr val="333399"/>
          </a:solidFill>
          <a:latin typeface="+mn-lt"/>
          <a:ea typeface="+mj-ea"/>
        </a:defRPr>
      </a:lvl4pPr>
      <a:lvl5pPr marL="2057400" indent="-228600" algn="l" rtl="0" eaLnBrk="0" fontAlgn="base" hangingPunct="0">
        <a:spcBef>
          <a:spcPct val="20000"/>
        </a:spcBef>
        <a:spcAft>
          <a:spcPct val="0"/>
        </a:spcAft>
        <a:buChar char="»"/>
        <a:defRPr kumimoji="1" sz="2000" b="1">
          <a:solidFill>
            <a:srgbClr val="333399"/>
          </a:solidFill>
          <a:latin typeface="+mn-lt"/>
          <a:ea typeface="+mj-ea"/>
        </a:defRPr>
      </a:lvl5pPr>
      <a:lvl6pPr marL="2514600" indent="-228600" algn="l" rtl="0" fontAlgn="base">
        <a:spcBef>
          <a:spcPct val="20000"/>
        </a:spcBef>
        <a:spcAft>
          <a:spcPct val="0"/>
        </a:spcAft>
        <a:buChar char="»"/>
        <a:defRPr kumimoji="1" sz="2000" b="1">
          <a:solidFill>
            <a:srgbClr val="333399"/>
          </a:solidFill>
          <a:latin typeface="+mn-lt"/>
          <a:ea typeface="+mj-ea"/>
        </a:defRPr>
      </a:lvl6pPr>
      <a:lvl7pPr marL="2971800" indent="-228600" algn="l" rtl="0" fontAlgn="base">
        <a:spcBef>
          <a:spcPct val="20000"/>
        </a:spcBef>
        <a:spcAft>
          <a:spcPct val="0"/>
        </a:spcAft>
        <a:buChar char="»"/>
        <a:defRPr kumimoji="1" sz="2000" b="1">
          <a:solidFill>
            <a:srgbClr val="333399"/>
          </a:solidFill>
          <a:latin typeface="+mn-lt"/>
          <a:ea typeface="+mj-ea"/>
        </a:defRPr>
      </a:lvl7pPr>
      <a:lvl8pPr marL="3429000" indent="-228600" algn="l" rtl="0" fontAlgn="base">
        <a:spcBef>
          <a:spcPct val="20000"/>
        </a:spcBef>
        <a:spcAft>
          <a:spcPct val="0"/>
        </a:spcAft>
        <a:buChar char="»"/>
        <a:defRPr kumimoji="1" sz="2000" b="1">
          <a:solidFill>
            <a:srgbClr val="333399"/>
          </a:solidFill>
          <a:latin typeface="+mn-lt"/>
          <a:ea typeface="+mj-ea"/>
        </a:defRPr>
      </a:lvl8pPr>
      <a:lvl9pPr marL="3886200" indent="-228600" algn="l" rtl="0" fontAlgn="base">
        <a:spcBef>
          <a:spcPct val="20000"/>
        </a:spcBef>
        <a:spcAft>
          <a:spcPct val="0"/>
        </a:spcAft>
        <a:buChar char="»"/>
        <a:defRPr kumimoji="1" sz="2000" b="1">
          <a:solidFill>
            <a:srgbClr val="333399"/>
          </a:solidFill>
          <a:latin typeface="+mn-lt"/>
          <a:ea typeface="+mj-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5.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1.bin"/><Relationship Id="rId4" Type="http://schemas.openxmlformats.org/officeDocument/2006/relationships/image" Target="../media/image8.wmf"/></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notesSlide" Target="../notesSlides/notesSlide21.xml"/><Relationship Id="rId7" Type="http://schemas.openxmlformats.org/officeDocument/2006/relationships/image" Target="../media/image24.png"/><Relationship Id="rId2" Type="http://schemas.openxmlformats.org/officeDocument/2006/relationships/slideLayout" Target="../slideLayouts/slideLayout78.xml"/><Relationship Id="rId1" Type="http://schemas.openxmlformats.org/officeDocument/2006/relationships/vmlDrawing" Target="../drawings/vmlDrawing2.v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oleObject" Target="../embeddings/oleObject2.bin"/><Relationship Id="rId9" Type="http://schemas.openxmlformats.org/officeDocument/2006/relationships/image" Target="http://www.kepu.com.cn/gb/technology/telecom/network/images/net20901_pic.gif"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68.xml"/><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81.xml"/><Relationship Id="rId1" Type="http://schemas.openxmlformats.org/officeDocument/2006/relationships/vmlDrawing" Target="../drawings/vmlDrawing3.vml"/><Relationship Id="rId6" Type="http://schemas.openxmlformats.org/officeDocument/2006/relationships/image" Target="../media/image29.wmf"/><Relationship Id="rId5" Type="http://schemas.openxmlformats.org/officeDocument/2006/relationships/oleObject" Target="../embeddings/oleObject3.bin"/><Relationship Id="rId4" Type="http://schemas.openxmlformats.org/officeDocument/2006/relationships/image" Target="../media/image30.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1.xml"/><Relationship Id="rId1" Type="http://schemas.openxmlformats.org/officeDocument/2006/relationships/vmlDrawing" Target="../drawings/vmlDrawing4.vml"/><Relationship Id="rId6" Type="http://schemas.openxmlformats.org/officeDocument/2006/relationships/image" Target="../media/image31.png"/><Relationship Id="rId5" Type="http://schemas.openxmlformats.org/officeDocument/2006/relationships/oleObject" Target="../embeddings/oleObject4.bin"/><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notesSlide" Target="../notesSlides/notesSlide26.xml"/><Relationship Id="rId1" Type="http://schemas.openxmlformats.org/officeDocument/2006/relationships/slideLayout" Target="../slideLayouts/slideLayout8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1.xml"/></Relationships>
</file>

<file path=ppt/slides/_rels/slide2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8.xml"/><Relationship Id="rId1" Type="http://schemas.openxmlformats.org/officeDocument/2006/relationships/slideLayout" Target="../slideLayouts/slideLayout94.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9.xml"/><Relationship Id="rId1" Type="http://schemas.openxmlformats.org/officeDocument/2006/relationships/slideLayout" Target="../slideLayouts/slideLayout94.xml"/></Relationships>
</file>

<file path=ppt/slides/_rels/slide3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0.xml"/><Relationship Id="rId1" Type="http://schemas.openxmlformats.org/officeDocument/2006/relationships/slideLayout" Target="../slideLayouts/slideLayout9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4.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3.xml"/><Relationship Id="rId1" Type="http://schemas.openxmlformats.org/officeDocument/2006/relationships/slideLayout" Target="../slideLayouts/slideLayout159.xml"/><Relationship Id="rId4" Type="http://schemas.openxmlformats.org/officeDocument/2006/relationships/image" Target="../media/image38.emf"/></Relationships>
</file>

<file path=ppt/slides/_rels/slide3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7.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0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07.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0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6.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4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72.xml"/><Relationship Id="rId1" Type="http://schemas.openxmlformats.org/officeDocument/2006/relationships/vmlDrawing" Target="../drawings/vmlDrawing5.vml"/><Relationship Id="rId5" Type="http://schemas.openxmlformats.org/officeDocument/2006/relationships/image" Target="../media/image42.wmf"/><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48.xml"/><Relationship Id="rId1" Type="http://schemas.openxmlformats.org/officeDocument/2006/relationships/slideLayout" Target="../slideLayouts/slideLayout172.xml"/></Relationships>
</file>

<file path=ppt/slides/_rels/slide5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9.xml"/><Relationship Id="rId1" Type="http://schemas.openxmlformats.org/officeDocument/2006/relationships/slideLayout" Target="../slideLayouts/slideLayout17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5.xml"/></Relationships>
</file>

<file path=ppt/slides/_rels/slide53.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185.xml"/></Relationships>
</file>

<file path=ppt/slides/_rels/slide54.xml.rels><?xml version="1.0" encoding="UTF-8" standalone="yes"?>
<Relationships xmlns="http://schemas.openxmlformats.org/package/2006/relationships"><Relationship Id="rId2" Type="http://schemas.openxmlformats.org/officeDocument/2006/relationships/hyperlink" Target="http://202.116.160.41/" TargetMode="External"/><Relationship Id="rId1" Type="http://schemas.openxmlformats.org/officeDocument/2006/relationships/slideLayout" Target="../slideLayouts/slideLayout18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5.xml"/></Relationships>
</file>

<file path=ppt/slides/_rels/slide5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1.xml"/><Relationship Id="rId1" Type="http://schemas.openxmlformats.org/officeDocument/2006/relationships/slideLayout" Target="../slideLayouts/slideLayout185.xml"/></Relationships>
</file>

<file path=ppt/slides/_rels/slide5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52.xml"/><Relationship Id="rId1" Type="http://schemas.openxmlformats.org/officeDocument/2006/relationships/slideLayout" Target="../slideLayouts/slideLayout18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5.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3.em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5.xml"/></Relationships>
</file>

<file path=ppt/slides/_rels/slide78.xml.rels><?xml version="1.0" encoding="UTF-8" standalone="yes"?>
<Relationships xmlns="http://schemas.openxmlformats.org/package/2006/relationships"><Relationship Id="rId3" Type="http://schemas.openxmlformats.org/officeDocument/2006/relationships/image" Target="../media/image48.wmf"/><Relationship Id="rId7" Type="http://schemas.openxmlformats.org/officeDocument/2006/relationships/image" Target="../media/image52.wmf"/><Relationship Id="rId2" Type="http://schemas.openxmlformats.org/officeDocument/2006/relationships/notesSlide" Target="../notesSlides/notesSlide72.xml"/><Relationship Id="rId1" Type="http://schemas.openxmlformats.org/officeDocument/2006/relationships/slideLayout" Target="../slideLayouts/slideLayout190.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wmf"/></Relationships>
</file>

<file path=ppt/slides/_rels/slide79.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73.xml"/><Relationship Id="rId1" Type="http://schemas.openxmlformats.org/officeDocument/2006/relationships/slideLayout" Target="../slideLayouts/slideLayout185.xml"/><Relationship Id="rId4" Type="http://schemas.openxmlformats.org/officeDocument/2006/relationships/image" Target="../media/image48.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0.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74.xml"/><Relationship Id="rId1" Type="http://schemas.openxmlformats.org/officeDocument/2006/relationships/slideLayout" Target="../slideLayouts/slideLayout19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107950" y="6669088"/>
            <a:ext cx="576263"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sz="1400"/>
          </a:p>
        </p:txBody>
      </p:sp>
      <p:sp>
        <p:nvSpPr>
          <p:cNvPr id="2051" name="Rectangle 3"/>
          <p:cNvSpPr>
            <a:spLocks noChangeArrowheads="1"/>
          </p:cNvSpPr>
          <p:nvPr/>
        </p:nvSpPr>
        <p:spPr bwMode="auto">
          <a:xfrm>
            <a:off x="107950" y="6634163"/>
            <a:ext cx="8997950" cy="1793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sz="1400"/>
          </a:p>
        </p:txBody>
      </p:sp>
      <p:sp>
        <p:nvSpPr>
          <p:cNvPr id="2052" name="Rectangle 4"/>
          <p:cNvSpPr>
            <a:spLocks noChangeArrowheads="1"/>
          </p:cNvSpPr>
          <p:nvPr/>
        </p:nvSpPr>
        <p:spPr bwMode="auto">
          <a:xfrm>
            <a:off x="1403350" y="1406843"/>
            <a:ext cx="5832475" cy="203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p>
            <a:pPr algn="ctr">
              <a:spcBef>
                <a:spcPct val="0"/>
              </a:spcBef>
            </a:pPr>
            <a:r>
              <a:rPr lang="zh-CN" altLang="en-US" sz="4400" b="1" dirty="0">
                <a:solidFill>
                  <a:schemeClr val="tx1"/>
                </a:solidFill>
                <a:latin typeface="黑体" panose="02010609060101010101" pitchFamily="49" charset="-122"/>
                <a:ea typeface="黑体" panose="02010609060101010101" pitchFamily="49" charset="-122"/>
              </a:rPr>
              <a:t>计算机文化基础</a:t>
            </a:r>
          </a:p>
          <a:p>
            <a:pPr algn="ctr">
              <a:spcBef>
                <a:spcPct val="0"/>
              </a:spcBef>
            </a:pPr>
            <a:r>
              <a:rPr lang="zh-CN" altLang="en-US" sz="4400" b="1" dirty="0" smtClean="0">
                <a:solidFill>
                  <a:schemeClr val="tx1"/>
                </a:solidFill>
                <a:latin typeface="黑体" panose="02010609060101010101" pitchFamily="49" charset="-122"/>
                <a:ea typeface="黑体" panose="02010609060101010101" pitchFamily="49" charset="-122"/>
              </a:rPr>
              <a:t> </a:t>
            </a:r>
            <a:r>
              <a:rPr lang="en-US" altLang="zh-CN" sz="4400" b="1" dirty="0">
                <a:solidFill>
                  <a:schemeClr val="tx1"/>
                </a:solidFill>
                <a:latin typeface="黑体" panose="02010609060101010101" pitchFamily="49" charset="-122"/>
                <a:ea typeface="黑体" panose="02010609060101010101" pitchFamily="49" charset="-122"/>
              </a:rPr>
              <a:t/>
            </a:r>
            <a:br>
              <a:rPr lang="en-US" altLang="zh-CN" sz="4400" b="1" dirty="0">
                <a:solidFill>
                  <a:schemeClr val="tx1"/>
                </a:solidFill>
                <a:latin typeface="黑体" panose="02010609060101010101" pitchFamily="49" charset="-122"/>
                <a:ea typeface="黑体" panose="02010609060101010101" pitchFamily="49" charset="-122"/>
              </a:rPr>
            </a:br>
            <a:r>
              <a:rPr lang="en-US" altLang="zh-CN" sz="4400" b="1" dirty="0" smtClean="0">
                <a:solidFill>
                  <a:schemeClr val="tx1"/>
                </a:solidFill>
                <a:latin typeface="黑体" panose="02010609060101010101" pitchFamily="49" charset="-122"/>
                <a:ea typeface="黑体" panose="02010609060101010101" pitchFamily="49" charset="-122"/>
                <a:sym typeface="+mn-ea"/>
              </a:rPr>
              <a:t>2.4 </a:t>
            </a:r>
            <a:r>
              <a:rPr lang="zh-CN" altLang="en-US" sz="4400" b="1" dirty="0" smtClean="0">
                <a:solidFill>
                  <a:schemeClr val="tx1"/>
                </a:solidFill>
                <a:latin typeface="黑体" panose="02010609060101010101" pitchFamily="49" charset="-122"/>
                <a:ea typeface="黑体" panose="02010609060101010101" pitchFamily="49" charset="-122"/>
              </a:rPr>
              <a:t>计算机网络基础</a:t>
            </a:r>
            <a:endParaRPr lang="en-US" altLang="zh-CN" sz="4400" b="1" dirty="0" smtClean="0">
              <a:solidFill>
                <a:schemeClr val="tx1"/>
              </a:solidFill>
              <a:latin typeface="黑体" panose="02010609060101010101" pitchFamily="49" charset="-122"/>
              <a:ea typeface="黑体" panose="02010609060101010101" pitchFamily="49" charset="-122"/>
            </a:endParaRPr>
          </a:p>
        </p:txBody>
      </p:sp>
      <p:sp>
        <p:nvSpPr>
          <p:cNvPr id="316425" name="Text Box 9"/>
          <p:cNvSpPr txBox="1">
            <a:spLocks noChangeArrowheads="1"/>
          </p:cNvSpPr>
          <p:nvPr/>
        </p:nvSpPr>
        <p:spPr bwMode="auto">
          <a:xfrm>
            <a:off x="1527932" y="4918371"/>
            <a:ext cx="58523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rgbClr val="00FFCC"/>
                </a:solidFill>
                <a:latin typeface="Times New Roman" panose="02020603050405020304" pitchFamily="18" charset="0"/>
                <a:ea typeface="宋体" panose="02010600030101010101" pitchFamily="2" charset="-122"/>
              </a:defRPr>
            </a:lvl1pPr>
            <a:lvl2pPr marL="742950" indent="-285750" eaLnBrk="0" hangingPunct="0">
              <a:defRPr kumimoji="1" sz="2400">
                <a:solidFill>
                  <a:srgbClr val="00FFCC"/>
                </a:solidFill>
                <a:latin typeface="Times New Roman" panose="02020603050405020304" pitchFamily="18" charset="0"/>
                <a:ea typeface="宋体" panose="02010600030101010101" pitchFamily="2" charset="-122"/>
              </a:defRPr>
            </a:lvl2pPr>
            <a:lvl3pPr marL="1143000" indent="-228600" eaLnBrk="0" hangingPunct="0">
              <a:defRPr kumimoji="1" sz="2400">
                <a:solidFill>
                  <a:srgbClr val="00FFCC"/>
                </a:solidFill>
                <a:latin typeface="Times New Roman" panose="02020603050405020304" pitchFamily="18" charset="0"/>
                <a:ea typeface="宋体" panose="02010600030101010101" pitchFamily="2" charset="-122"/>
              </a:defRPr>
            </a:lvl3pPr>
            <a:lvl4pPr marL="1600200" indent="-228600" eaLnBrk="0" hangingPunct="0">
              <a:defRPr kumimoji="1" sz="2400">
                <a:solidFill>
                  <a:srgbClr val="00FFCC"/>
                </a:solidFill>
                <a:latin typeface="Times New Roman" panose="02020603050405020304" pitchFamily="18" charset="0"/>
                <a:ea typeface="宋体" panose="02010600030101010101" pitchFamily="2" charset="-122"/>
              </a:defRPr>
            </a:lvl4pPr>
            <a:lvl5pPr marL="2057400" indent="-228600" eaLnBrk="0" hangingPunct="0">
              <a:defRPr kumimoji="1" sz="2400">
                <a:solidFill>
                  <a:srgbClr val="00FFCC"/>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kumimoji="1" sz="2400">
                <a:solidFill>
                  <a:srgbClr val="00FFCC"/>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kumimoji="1" sz="2400">
                <a:solidFill>
                  <a:srgbClr val="00FFCC"/>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kumimoji="1" sz="2400">
                <a:solidFill>
                  <a:srgbClr val="00FFCC"/>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kumimoji="1" sz="2400">
                <a:solidFill>
                  <a:srgbClr val="00FFCC"/>
                </a:solidFill>
                <a:latin typeface="Times New Roman" panose="02020603050405020304" pitchFamily="18" charset="0"/>
                <a:ea typeface="宋体" panose="02010600030101010101" pitchFamily="2" charset="-122"/>
              </a:defRPr>
            </a:lvl9pPr>
          </a:lstStyle>
          <a:p>
            <a:pPr eaLnBrk="1" hangingPunct="1">
              <a:spcBef>
                <a:spcPct val="15000"/>
              </a:spcBef>
            </a:pPr>
            <a:r>
              <a:rPr lang="zh-CN" altLang="en-US" sz="2800" b="1" dirty="0">
                <a:solidFill>
                  <a:schemeClr val="tx1"/>
                </a:solidFill>
                <a:latin typeface="华文中宋" panose="02010600040101010101" pitchFamily="2" charset="-122"/>
                <a:ea typeface="华文中宋" panose="02010600040101010101" pitchFamily="2" charset="-122"/>
              </a:rPr>
              <a:t>华南农业大学　　数学与信息学院</a:t>
            </a: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6425"/>
                                        </p:tgtEl>
                                        <p:attrNameLst>
                                          <p:attrName>style.visibility</p:attrName>
                                        </p:attrNameLst>
                                      </p:cBhvr>
                                      <p:to>
                                        <p:strVal val="visible"/>
                                      </p:to>
                                    </p:set>
                                    <p:animEffect transition="in" filter="wipe(left)">
                                      <p:cBhvr>
                                        <p:cTn id="7" dur="500"/>
                                        <p:tgtEl>
                                          <p:spTgt spid="316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23850"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823299" name="Rectangle 3"/>
          <p:cNvSpPr>
            <a:spLocks noGrp="1" noChangeArrowheads="1"/>
          </p:cNvSpPr>
          <p:nvPr>
            <p:ph type="body" idx="1"/>
          </p:nvPr>
        </p:nvSpPr>
        <p:spPr>
          <a:xfrm>
            <a:off x="323850" y="1125538"/>
            <a:ext cx="8351838" cy="2951162"/>
          </a:xfrm>
        </p:spPr>
        <p:txBody>
          <a:bodyPr/>
          <a:lstStyle/>
          <a:p>
            <a:pPr marL="0" indent="0" algn="just" eaLnBrk="1" hangingPunct="1">
              <a:spcBef>
                <a:spcPct val="5000"/>
              </a:spcBef>
              <a:buFontTx/>
              <a:buNone/>
            </a:pPr>
            <a:r>
              <a:rPr lang="en-US" altLang="zh-CN" sz="2400" b="1" dirty="0" smtClean="0"/>
              <a:t>        </a:t>
            </a:r>
            <a:r>
              <a:rPr lang="zh-CN" altLang="en-US" sz="2400" b="1" dirty="0" smtClean="0"/>
              <a:t>网络拓扑结构的类型：</a:t>
            </a:r>
          </a:p>
          <a:p>
            <a:pPr marL="0" indent="0" algn="just" eaLnBrk="1" hangingPunct="1">
              <a:spcBef>
                <a:spcPct val="5000"/>
              </a:spcBef>
              <a:buFontTx/>
              <a:buNone/>
            </a:pPr>
            <a:r>
              <a:rPr lang="zh-CN" altLang="en-US" sz="2400" b="1" dirty="0" smtClean="0"/>
              <a:t>        </a:t>
            </a:r>
            <a:r>
              <a:rPr lang="en-US" altLang="zh-CN" sz="2400" b="1" dirty="0" smtClean="0"/>
              <a:t>①</a:t>
            </a:r>
            <a:r>
              <a:rPr lang="zh-CN" altLang="en-US" sz="2400" b="1" dirty="0" smtClean="0"/>
              <a:t>总线形网络</a:t>
            </a:r>
          </a:p>
          <a:p>
            <a:pPr marL="0" indent="0" algn="just" eaLnBrk="1" hangingPunct="1">
              <a:spcBef>
                <a:spcPct val="5000"/>
              </a:spcBef>
              <a:buFontTx/>
              <a:buNone/>
            </a:pPr>
            <a:r>
              <a:rPr lang="zh-CN" altLang="en-US" sz="2400" dirty="0" smtClean="0"/>
              <a:t>        </a:t>
            </a:r>
            <a:r>
              <a:rPr lang="zh-CN" altLang="en-US" sz="2400" b="1" dirty="0" smtClean="0"/>
              <a:t>将所有的节点都连接到一条电缆上</a:t>
            </a:r>
            <a:r>
              <a:rPr lang="zh-CN" altLang="zh-CN" sz="2400" b="1" dirty="0" smtClean="0"/>
              <a:t>布线方式</a:t>
            </a:r>
            <a:r>
              <a:rPr lang="zh-CN" altLang="en-US" sz="2400" b="1" dirty="0" smtClean="0"/>
              <a:t>。任何一个站点发送的信号都沿着介质传输，并且能够被总线上其他站点接收到，它是</a:t>
            </a:r>
            <a:r>
              <a:rPr lang="zh-CN" altLang="en-US" sz="2400" b="1" kern="1200">
                <a:solidFill>
                  <a:srgbClr val="00B0F0"/>
                </a:solidFill>
                <a:latin typeface="黑体" panose="02010609060101010101" pitchFamily="49" charset="-122"/>
                <a:ea typeface="黑体" panose="02010609060101010101" pitchFamily="49" charset="-122"/>
              </a:rPr>
              <a:t>一种广播网</a:t>
            </a:r>
            <a:r>
              <a:rPr lang="zh-CN" altLang="en-US" sz="2400" b="1" dirty="0" smtClean="0"/>
              <a:t>。   </a:t>
            </a:r>
          </a:p>
          <a:p>
            <a:pPr marL="0" indent="0" algn="just" eaLnBrk="1" hangingPunct="1">
              <a:spcBef>
                <a:spcPct val="5000"/>
              </a:spcBef>
              <a:buFontTx/>
              <a:buNone/>
            </a:pPr>
            <a:r>
              <a:rPr lang="zh-CN" altLang="en-US" sz="2400" b="1" dirty="0" smtClean="0"/>
              <a:t>        设备：</a:t>
            </a:r>
            <a:r>
              <a:rPr lang="zh-CN" altLang="zh-CN" sz="2400" b="1" dirty="0" smtClean="0"/>
              <a:t>网卡、同轴电缆、连接</a:t>
            </a:r>
            <a:r>
              <a:rPr lang="zh-CN" altLang="en-US" sz="2400" b="1" dirty="0" smtClean="0"/>
              <a:t>头。</a:t>
            </a:r>
          </a:p>
          <a:p>
            <a:pPr marL="0" indent="0" algn="just" eaLnBrk="1" hangingPunct="1">
              <a:spcBef>
                <a:spcPct val="5000"/>
              </a:spcBef>
              <a:buFontTx/>
              <a:buNone/>
            </a:pPr>
            <a:r>
              <a:rPr lang="zh-CN" altLang="en-US" sz="2400" b="1" dirty="0" smtClean="0"/>
              <a:t>        特点</a:t>
            </a:r>
            <a:r>
              <a:rPr lang="en-US" altLang="zh-CN" sz="2400" b="1" dirty="0" smtClean="0"/>
              <a:t>: </a:t>
            </a:r>
            <a:r>
              <a:rPr lang="zh-CN" altLang="en-US" sz="2400" b="1" dirty="0" smtClean="0"/>
              <a:t>安装简便，成本低，但故障诊断较困难。              </a:t>
            </a:r>
          </a:p>
          <a:p>
            <a:pPr marL="0" indent="0" algn="just" eaLnBrk="1" hangingPunct="1">
              <a:spcBef>
                <a:spcPct val="5000"/>
              </a:spcBef>
              <a:buFontTx/>
              <a:buNone/>
            </a:pPr>
            <a:r>
              <a:rPr lang="zh-CN" altLang="en-US" sz="2400" b="1" dirty="0" smtClean="0"/>
              <a:t>        说明：该拓扑结构基本被淘汰。</a:t>
            </a:r>
          </a:p>
        </p:txBody>
      </p:sp>
      <p:grpSp>
        <p:nvGrpSpPr>
          <p:cNvPr id="823302" name="Group 6"/>
          <p:cNvGrpSpPr/>
          <p:nvPr/>
        </p:nvGrpSpPr>
        <p:grpSpPr bwMode="auto">
          <a:xfrm>
            <a:off x="2195736" y="4581128"/>
            <a:ext cx="3673152" cy="1942678"/>
            <a:chOff x="3587" y="3936"/>
            <a:chExt cx="3960" cy="2340"/>
          </a:xfrm>
        </p:grpSpPr>
        <p:pic>
          <p:nvPicPr>
            <p:cNvPr id="19464" name="Picture 7" descr="网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 y="3936"/>
              <a:ext cx="3960" cy="1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5" name="Text Box 8"/>
            <p:cNvSpPr txBox="1">
              <a:spLocks noChangeArrowheads="1"/>
            </p:cNvSpPr>
            <p:nvPr/>
          </p:nvSpPr>
          <p:spPr bwMode="auto">
            <a:xfrm>
              <a:off x="4667" y="5964"/>
              <a:ext cx="1531" cy="3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spcBef>
                  <a:spcPct val="50000"/>
                </a:spcBef>
              </a:pPr>
              <a:endParaRPr lang="zh-CN" altLang="zh-CN" sz="2800" b="0" smtClean="0">
                <a:solidFill>
                  <a:srgbClr val="000000"/>
                </a:solidFill>
                <a:latin typeface="Arial" panose="020B0604020202020204" pitchFamily="34" charset="0"/>
                <a:ea typeface="宋体" panose="02010600030101010101" pitchFamily="2" charset="-122"/>
              </a:endParaRPr>
            </a:p>
          </p:txBody>
        </p:sp>
      </p:grpSp>
      <p:sp>
        <p:nvSpPr>
          <p:cNvPr id="19463" name="Rectangle 9"/>
          <p:cNvSpPr>
            <a:spLocks noChangeArrowheads="1"/>
          </p:cNvSpPr>
          <p:nvPr/>
        </p:nvSpPr>
        <p:spPr bwMode="auto">
          <a:xfrm>
            <a:off x="323850" y="6705600"/>
            <a:ext cx="417513"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823299">
                                            <p:txEl>
                                              <p:pRg st="0" end="0"/>
                                            </p:txEl>
                                          </p:spTgt>
                                        </p:tgtEl>
                                        <p:attrNameLst>
                                          <p:attrName>style.visibility</p:attrName>
                                        </p:attrNameLst>
                                      </p:cBhvr>
                                      <p:to>
                                        <p:strVal val="visible"/>
                                      </p:to>
                                    </p:set>
                                    <p:animEffect transition="in" filter="blinds(horizontal)">
                                      <p:cBhvr>
                                        <p:cTn id="7" dur="500"/>
                                        <p:tgtEl>
                                          <p:spTgt spid="823299">
                                            <p:txEl>
                                              <p:pRg st="0" end="0"/>
                                            </p:txEl>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823299">
                                            <p:txEl>
                                              <p:pRg st="1" end="1"/>
                                            </p:txEl>
                                          </p:spTgt>
                                        </p:tgtEl>
                                        <p:attrNameLst>
                                          <p:attrName>style.visibility</p:attrName>
                                        </p:attrNameLst>
                                      </p:cBhvr>
                                      <p:to>
                                        <p:strVal val="visible"/>
                                      </p:to>
                                    </p:set>
                                    <p:animEffect transition="in" filter="blinds(horizontal)">
                                      <p:cBhvr>
                                        <p:cTn id="11" dur="500"/>
                                        <p:tgtEl>
                                          <p:spTgt spid="823299">
                                            <p:txEl>
                                              <p:pRg st="1" end="1"/>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823299">
                                            <p:txEl>
                                              <p:pRg st="2" end="2"/>
                                            </p:txEl>
                                          </p:spTgt>
                                        </p:tgtEl>
                                        <p:attrNameLst>
                                          <p:attrName>style.visibility</p:attrName>
                                        </p:attrNameLst>
                                      </p:cBhvr>
                                      <p:to>
                                        <p:strVal val="visible"/>
                                      </p:to>
                                    </p:set>
                                    <p:animEffect transition="in" filter="blinds(horizontal)">
                                      <p:cBhvr>
                                        <p:cTn id="15" dur="500"/>
                                        <p:tgtEl>
                                          <p:spTgt spid="823299">
                                            <p:txEl>
                                              <p:pRg st="2" end="2"/>
                                            </p:txEl>
                                          </p:spTgt>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823299">
                                            <p:txEl>
                                              <p:pRg st="3" end="3"/>
                                            </p:txEl>
                                          </p:spTgt>
                                        </p:tgtEl>
                                        <p:attrNameLst>
                                          <p:attrName>style.visibility</p:attrName>
                                        </p:attrNameLst>
                                      </p:cBhvr>
                                      <p:to>
                                        <p:strVal val="visible"/>
                                      </p:to>
                                    </p:set>
                                    <p:animEffect transition="in" filter="blinds(horizontal)">
                                      <p:cBhvr>
                                        <p:cTn id="19" dur="500"/>
                                        <p:tgtEl>
                                          <p:spTgt spid="823299">
                                            <p:txEl>
                                              <p:pRg st="3" end="3"/>
                                            </p:txEl>
                                          </p:spTgt>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823299">
                                            <p:txEl>
                                              <p:pRg st="4" end="4"/>
                                            </p:txEl>
                                          </p:spTgt>
                                        </p:tgtEl>
                                        <p:attrNameLst>
                                          <p:attrName>style.visibility</p:attrName>
                                        </p:attrNameLst>
                                      </p:cBhvr>
                                      <p:to>
                                        <p:strVal val="visible"/>
                                      </p:to>
                                    </p:set>
                                    <p:animEffect transition="in" filter="blinds(horizontal)">
                                      <p:cBhvr>
                                        <p:cTn id="23" dur="500"/>
                                        <p:tgtEl>
                                          <p:spTgt spid="823299">
                                            <p:txEl>
                                              <p:pRg st="4" end="4"/>
                                            </p:txEl>
                                          </p:spTgt>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823299">
                                            <p:txEl>
                                              <p:pRg st="5" end="5"/>
                                            </p:txEl>
                                          </p:spTgt>
                                        </p:tgtEl>
                                        <p:attrNameLst>
                                          <p:attrName>style.visibility</p:attrName>
                                        </p:attrNameLst>
                                      </p:cBhvr>
                                      <p:to>
                                        <p:strVal val="visible"/>
                                      </p:to>
                                    </p:set>
                                    <p:animEffect transition="in" filter="blinds(horizontal)">
                                      <p:cBhvr>
                                        <p:cTn id="27" dur="500"/>
                                        <p:tgtEl>
                                          <p:spTgt spid="823299">
                                            <p:txEl>
                                              <p:pRg st="5" end="5"/>
                                            </p:txEl>
                                          </p:spTgt>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823302"/>
                                        </p:tgtEl>
                                        <p:attrNameLst>
                                          <p:attrName>style.visibility</p:attrName>
                                        </p:attrNameLst>
                                      </p:cBhvr>
                                      <p:to>
                                        <p:strVal val="visible"/>
                                      </p:to>
                                    </p:set>
                                    <p:animEffect transition="in" filter="blinds(horizontal)">
                                      <p:cBhvr>
                                        <p:cTn id="31" dur="500"/>
                                        <p:tgtEl>
                                          <p:spTgt spid="823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329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79388"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825347" name="Rectangle 3"/>
          <p:cNvSpPr>
            <a:spLocks noGrp="1" noChangeArrowheads="1"/>
          </p:cNvSpPr>
          <p:nvPr>
            <p:ph type="body" sz="half" idx="1"/>
          </p:nvPr>
        </p:nvSpPr>
        <p:spPr>
          <a:xfrm>
            <a:off x="468313" y="1052513"/>
            <a:ext cx="8135937" cy="2808287"/>
          </a:xfrm>
        </p:spPr>
        <p:txBody>
          <a:bodyPr/>
          <a:lstStyle/>
          <a:p>
            <a:pPr marL="0" indent="0" algn="just" eaLnBrk="1" hangingPunct="1">
              <a:lnSpc>
                <a:spcPct val="105000"/>
              </a:lnSpc>
              <a:spcBef>
                <a:spcPct val="5000"/>
              </a:spcBef>
              <a:buFontTx/>
              <a:buNone/>
            </a:pPr>
            <a:r>
              <a:rPr lang="en-US" altLang="zh-CN" sz="2400" b="1" dirty="0" smtClean="0"/>
              <a:t>       ②</a:t>
            </a:r>
            <a:r>
              <a:rPr lang="zh-CN" altLang="en-US" sz="2400" b="1" dirty="0" smtClean="0"/>
              <a:t>星形网络</a:t>
            </a:r>
          </a:p>
          <a:p>
            <a:pPr marL="0" indent="0" algn="just" eaLnBrk="1" hangingPunct="1">
              <a:lnSpc>
                <a:spcPct val="105000"/>
              </a:lnSpc>
              <a:spcBef>
                <a:spcPct val="5000"/>
              </a:spcBef>
              <a:buFontTx/>
              <a:buNone/>
            </a:pPr>
            <a:r>
              <a:rPr lang="zh-CN" altLang="en-US" sz="2400" dirty="0" smtClean="0"/>
              <a:t>        </a:t>
            </a:r>
            <a:r>
              <a:rPr lang="zh-CN" altLang="en-US" sz="2400" b="1" dirty="0" smtClean="0"/>
              <a:t>由中央节点与各个计算机连接组成的网络。</a:t>
            </a:r>
          </a:p>
          <a:p>
            <a:pPr marL="0" indent="0" algn="just" eaLnBrk="1" hangingPunct="1">
              <a:lnSpc>
                <a:spcPct val="105000"/>
              </a:lnSpc>
              <a:spcBef>
                <a:spcPct val="5000"/>
              </a:spcBef>
              <a:buFontTx/>
              <a:buNone/>
            </a:pPr>
            <a:r>
              <a:rPr lang="zh-CN" altLang="en-US" sz="2400" b="1" dirty="0" smtClean="0"/>
              <a:t>        设备：网卡、双绞线、交换机。</a:t>
            </a:r>
          </a:p>
          <a:p>
            <a:pPr marL="0" indent="0" algn="just" eaLnBrk="1" hangingPunct="1">
              <a:lnSpc>
                <a:spcPct val="105000"/>
              </a:lnSpc>
              <a:spcBef>
                <a:spcPct val="5000"/>
              </a:spcBef>
              <a:buFontTx/>
              <a:buNone/>
            </a:pPr>
            <a:r>
              <a:rPr lang="zh-CN" altLang="en-US" sz="2400" b="1" dirty="0" smtClean="0"/>
              <a:t>        特点：控制简单、故障诊断容易、容易在网络中增加新的站点。缺点是中心节点负担较重。</a:t>
            </a:r>
          </a:p>
          <a:p>
            <a:pPr marL="0" indent="0" algn="just" eaLnBrk="1" hangingPunct="1">
              <a:lnSpc>
                <a:spcPct val="105000"/>
              </a:lnSpc>
              <a:spcBef>
                <a:spcPct val="5000"/>
              </a:spcBef>
              <a:buFontTx/>
              <a:buNone/>
            </a:pPr>
            <a:r>
              <a:rPr lang="zh-CN" altLang="en-US" sz="2400" b="1" dirty="0" smtClean="0"/>
              <a:t>        说明：该拓扑结构在局域网中应用最广。</a:t>
            </a:r>
          </a:p>
        </p:txBody>
      </p:sp>
      <p:grpSp>
        <p:nvGrpSpPr>
          <p:cNvPr id="825348" name="Group 4"/>
          <p:cNvGrpSpPr/>
          <p:nvPr/>
        </p:nvGrpSpPr>
        <p:grpSpPr bwMode="auto">
          <a:xfrm>
            <a:off x="4427538" y="3716338"/>
            <a:ext cx="3887787" cy="2378075"/>
            <a:chOff x="2016" y="1104"/>
            <a:chExt cx="3504" cy="2304"/>
          </a:xfrm>
        </p:grpSpPr>
        <p:sp>
          <p:nvSpPr>
            <p:cNvPr id="20489" name="Text Box 5"/>
            <p:cNvSpPr txBox="1">
              <a:spLocks noChangeArrowheads="1"/>
            </p:cNvSpPr>
            <p:nvPr/>
          </p:nvSpPr>
          <p:spPr bwMode="auto">
            <a:xfrm>
              <a:off x="3264" y="1104"/>
              <a:ext cx="1392" cy="288"/>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lIns="18000" tIns="10800" rIns="18000" bIns="10800"/>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ctr">
                <a:spcBef>
                  <a:spcPct val="0"/>
                </a:spcBef>
              </a:pPr>
              <a:r>
                <a:rPr kumimoji="0" lang="zh-CN" altLang="en-US" sz="1600" smtClean="0">
                  <a:solidFill>
                    <a:srgbClr val="000000"/>
                  </a:solidFill>
                  <a:ea typeface="宋体" panose="02010600030101010101" pitchFamily="2" charset="-122"/>
                </a:rPr>
                <a:t>服务器（主机）</a:t>
              </a:r>
            </a:p>
          </p:txBody>
        </p:sp>
        <p:sp>
          <p:nvSpPr>
            <p:cNvPr id="20490" name="Text Box 6"/>
            <p:cNvSpPr txBox="1">
              <a:spLocks noChangeArrowheads="1"/>
            </p:cNvSpPr>
            <p:nvPr/>
          </p:nvSpPr>
          <p:spPr bwMode="auto">
            <a:xfrm>
              <a:off x="3360" y="1824"/>
              <a:ext cx="1200" cy="48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lIns="18000" tIns="10800" rIns="18000" bIns="10800"/>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ctr">
                <a:spcBef>
                  <a:spcPct val="0"/>
                </a:spcBef>
              </a:pPr>
              <a:r>
                <a:rPr kumimoji="0" lang="zh-CN" altLang="en-US" sz="1600" smtClean="0">
                  <a:solidFill>
                    <a:srgbClr val="000000"/>
                  </a:solidFill>
                  <a:ea typeface="宋体" panose="02010600030101010101" pitchFamily="2" charset="-122"/>
                </a:rPr>
                <a:t>集线器</a:t>
              </a:r>
              <a:r>
                <a:rPr kumimoji="0" lang="en-US" altLang="zh-CN" sz="1600" smtClean="0">
                  <a:solidFill>
                    <a:srgbClr val="000000"/>
                  </a:solidFill>
                  <a:ea typeface="宋体" panose="02010600030101010101" pitchFamily="2" charset="-122"/>
                </a:rPr>
                <a:t>HUB</a:t>
              </a:r>
            </a:p>
            <a:p>
              <a:pPr algn="ctr">
                <a:spcBef>
                  <a:spcPct val="0"/>
                </a:spcBef>
              </a:pPr>
              <a:r>
                <a:rPr kumimoji="0" lang="zh-CN" altLang="en-US" sz="1600" smtClean="0">
                  <a:solidFill>
                    <a:srgbClr val="000000"/>
                  </a:solidFill>
                  <a:ea typeface="宋体" panose="02010600030101010101" pitchFamily="2" charset="-122"/>
                </a:rPr>
                <a:t>（或交换机）</a:t>
              </a:r>
            </a:p>
          </p:txBody>
        </p:sp>
        <p:sp>
          <p:nvSpPr>
            <p:cNvPr id="20491" name="Line 7"/>
            <p:cNvSpPr>
              <a:spLocks noChangeShapeType="1"/>
            </p:cNvSpPr>
            <p:nvPr/>
          </p:nvSpPr>
          <p:spPr bwMode="auto">
            <a:xfrm>
              <a:off x="3936" y="1392"/>
              <a:ext cx="0" cy="414"/>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20492" name="Line 8"/>
            <p:cNvSpPr>
              <a:spLocks noChangeShapeType="1"/>
            </p:cNvSpPr>
            <p:nvPr/>
          </p:nvSpPr>
          <p:spPr bwMode="auto">
            <a:xfrm flipH="1">
              <a:off x="2454" y="2304"/>
              <a:ext cx="1022" cy="82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20493" name="Line 9"/>
            <p:cNvSpPr>
              <a:spLocks noChangeShapeType="1"/>
            </p:cNvSpPr>
            <p:nvPr/>
          </p:nvSpPr>
          <p:spPr bwMode="auto">
            <a:xfrm flipH="1">
              <a:off x="3038" y="2304"/>
              <a:ext cx="730" cy="82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20494" name="Line 10"/>
            <p:cNvSpPr>
              <a:spLocks noChangeShapeType="1"/>
            </p:cNvSpPr>
            <p:nvPr/>
          </p:nvSpPr>
          <p:spPr bwMode="auto">
            <a:xfrm flipH="1">
              <a:off x="4060" y="2304"/>
              <a:ext cx="0" cy="82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20495" name="Line 11"/>
            <p:cNvSpPr>
              <a:spLocks noChangeShapeType="1"/>
            </p:cNvSpPr>
            <p:nvPr/>
          </p:nvSpPr>
          <p:spPr bwMode="auto">
            <a:xfrm>
              <a:off x="4352" y="2304"/>
              <a:ext cx="584" cy="82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20496" name="Text Box 12"/>
            <p:cNvSpPr txBox="1">
              <a:spLocks noChangeArrowheads="1"/>
            </p:cNvSpPr>
            <p:nvPr/>
          </p:nvSpPr>
          <p:spPr bwMode="auto">
            <a:xfrm>
              <a:off x="2016" y="3132"/>
              <a:ext cx="730" cy="27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lIns="18000" tIns="10800" rIns="18000" bIns="10800"/>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ctr">
                <a:spcBef>
                  <a:spcPct val="0"/>
                </a:spcBef>
              </a:pPr>
              <a:r>
                <a:rPr kumimoji="0" lang="zh-CN" altLang="en-US" sz="1600" smtClean="0">
                  <a:solidFill>
                    <a:srgbClr val="000000"/>
                  </a:solidFill>
                  <a:ea typeface="宋体" panose="02010600030101010101" pitchFamily="2" charset="-122"/>
                </a:rPr>
                <a:t>客户机</a:t>
              </a:r>
            </a:p>
          </p:txBody>
        </p:sp>
        <p:sp>
          <p:nvSpPr>
            <p:cNvPr id="20497" name="Text Box 13"/>
            <p:cNvSpPr txBox="1">
              <a:spLocks noChangeArrowheads="1"/>
            </p:cNvSpPr>
            <p:nvPr/>
          </p:nvSpPr>
          <p:spPr bwMode="auto">
            <a:xfrm>
              <a:off x="2892" y="3132"/>
              <a:ext cx="730" cy="27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lIns="18000" tIns="10800" rIns="18000" bIns="10800"/>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ctr">
                <a:spcBef>
                  <a:spcPct val="0"/>
                </a:spcBef>
              </a:pPr>
              <a:r>
                <a:rPr kumimoji="0" lang="zh-CN" altLang="en-US" sz="1600" smtClean="0">
                  <a:solidFill>
                    <a:srgbClr val="000000"/>
                  </a:solidFill>
                  <a:ea typeface="宋体" panose="02010600030101010101" pitchFamily="2" charset="-122"/>
                </a:rPr>
                <a:t>客户机</a:t>
              </a:r>
            </a:p>
          </p:txBody>
        </p:sp>
        <p:sp>
          <p:nvSpPr>
            <p:cNvPr id="20498" name="Text Box 14"/>
            <p:cNvSpPr txBox="1">
              <a:spLocks noChangeArrowheads="1"/>
            </p:cNvSpPr>
            <p:nvPr/>
          </p:nvSpPr>
          <p:spPr bwMode="auto">
            <a:xfrm>
              <a:off x="3768" y="3132"/>
              <a:ext cx="730" cy="27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lIns="18000" tIns="10800" rIns="18000" bIns="10800"/>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ctr">
                <a:spcBef>
                  <a:spcPct val="0"/>
                </a:spcBef>
              </a:pPr>
              <a:r>
                <a:rPr kumimoji="0" lang="zh-CN" altLang="en-US" sz="1600" smtClean="0">
                  <a:solidFill>
                    <a:srgbClr val="000000"/>
                  </a:solidFill>
                  <a:ea typeface="宋体" panose="02010600030101010101" pitchFamily="2" charset="-122"/>
                </a:rPr>
                <a:t>客户机</a:t>
              </a:r>
            </a:p>
          </p:txBody>
        </p:sp>
        <p:sp>
          <p:nvSpPr>
            <p:cNvPr id="20499" name="Text Box 15"/>
            <p:cNvSpPr txBox="1">
              <a:spLocks noChangeArrowheads="1"/>
            </p:cNvSpPr>
            <p:nvPr/>
          </p:nvSpPr>
          <p:spPr bwMode="auto">
            <a:xfrm>
              <a:off x="4790" y="3132"/>
              <a:ext cx="730" cy="27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lIns="18000" tIns="10800" rIns="18000" bIns="10800"/>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ctr">
                <a:spcBef>
                  <a:spcPct val="0"/>
                </a:spcBef>
              </a:pPr>
              <a:r>
                <a:rPr kumimoji="0" lang="zh-CN" altLang="en-US" sz="1600" smtClean="0">
                  <a:solidFill>
                    <a:srgbClr val="000000"/>
                  </a:solidFill>
                  <a:ea typeface="宋体" panose="02010600030101010101" pitchFamily="2" charset="-122"/>
                </a:rPr>
                <a:t>客户机</a:t>
              </a:r>
            </a:p>
          </p:txBody>
        </p:sp>
      </p:grpSp>
      <p:grpSp>
        <p:nvGrpSpPr>
          <p:cNvPr id="825360" name="Group 16"/>
          <p:cNvGrpSpPr/>
          <p:nvPr/>
        </p:nvGrpSpPr>
        <p:grpSpPr bwMode="auto">
          <a:xfrm>
            <a:off x="1331913" y="3789363"/>
            <a:ext cx="2663825" cy="2768600"/>
            <a:chOff x="3767" y="9240"/>
            <a:chExt cx="2955" cy="3320"/>
          </a:xfrm>
        </p:grpSpPr>
        <p:pic>
          <p:nvPicPr>
            <p:cNvPr id="20487" name="Picture 17" descr="网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7" y="9240"/>
              <a:ext cx="2955" cy="2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Text Box 18"/>
            <p:cNvSpPr txBox="1">
              <a:spLocks noChangeArrowheads="1"/>
            </p:cNvSpPr>
            <p:nvPr/>
          </p:nvSpPr>
          <p:spPr bwMode="auto">
            <a:xfrm>
              <a:off x="4487" y="12048"/>
              <a:ext cx="1" cy="5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spcBef>
                  <a:spcPct val="50000"/>
                </a:spcBef>
              </a:pPr>
              <a:endParaRPr lang="zh-CN" altLang="zh-CN" sz="2800" b="0" smtClean="0">
                <a:solidFill>
                  <a:srgbClr val="000000"/>
                </a:solidFill>
                <a:latin typeface="Arial" panose="020B0604020202020204" pitchFamily="34" charset="0"/>
                <a:ea typeface="宋体" panose="02010600030101010101" pitchFamily="2" charset="-122"/>
              </a:endParaRPr>
            </a:p>
          </p:txBody>
        </p:sp>
      </p:grpSp>
      <p:sp>
        <p:nvSpPr>
          <p:cNvPr id="20486" name="Rectangle 19"/>
          <p:cNvSpPr>
            <a:spLocks noChangeArrowheads="1"/>
          </p:cNvSpPr>
          <p:nvPr/>
        </p:nvSpPr>
        <p:spPr bwMode="auto">
          <a:xfrm>
            <a:off x="323850" y="6705600"/>
            <a:ext cx="417513"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825347">
                                            <p:txEl>
                                              <p:pRg st="0" end="0"/>
                                            </p:txEl>
                                          </p:spTgt>
                                        </p:tgtEl>
                                        <p:attrNameLst>
                                          <p:attrName>style.visibility</p:attrName>
                                        </p:attrNameLst>
                                      </p:cBhvr>
                                      <p:to>
                                        <p:strVal val="visible"/>
                                      </p:to>
                                    </p:set>
                                    <p:animEffect transition="in" filter="blinds(horizontal)">
                                      <p:cBhvr>
                                        <p:cTn id="7" dur="500"/>
                                        <p:tgtEl>
                                          <p:spTgt spid="825347">
                                            <p:txEl>
                                              <p:pRg st="0" end="0"/>
                                            </p:txEl>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825347">
                                            <p:txEl>
                                              <p:pRg st="1" end="1"/>
                                            </p:txEl>
                                          </p:spTgt>
                                        </p:tgtEl>
                                        <p:attrNameLst>
                                          <p:attrName>style.visibility</p:attrName>
                                        </p:attrNameLst>
                                      </p:cBhvr>
                                      <p:to>
                                        <p:strVal val="visible"/>
                                      </p:to>
                                    </p:set>
                                    <p:animEffect transition="in" filter="blinds(horizontal)">
                                      <p:cBhvr>
                                        <p:cTn id="11" dur="500"/>
                                        <p:tgtEl>
                                          <p:spTgt spid="825347">
                                            <p:txEl>
                                              <p:pRg st="1" end="1"/>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825347">
                                            <p:txEl>
                                              <p:pRg st="2" end="2"/>
                                            </p:txEl>
                                          </p:spTgt>
                                        </p:tgtEl>
                                        <p:attrNameLst>
                                          <p:attrName>style.visibility</p:attrName>
                                        </p:attrNameLst>
                                      </p:cBhvr>
                                      <p:to>
                                        <p:strVal val="visible"/>
                                      </p:to>
                                    </p:set>
                                    <p:animEffect transition="in" filter="blinds(horizontal)">
                                      <p:cBhvr>
                                        <p:cTn id="15" dur="500"/>
                                        <p:tgtEl>
                                          <p:spTgt spid="825347">
                                            <p:txEl>
                                              <p:pRg st="2" end="2"/>
                                            </p:txEl>
                                          </p:spTgt>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825347">
                                            <p:txEl>
                                              <p:pRg st="3" end="3"/>
                                            </p:txEl>
                                          </p:spTgt>
                                        </p:tgtEl>
                                        <p:attrNameLst>
                                          <p:attrName>style.visibility</p:attrName>
                                        </p:attrNameLst>
                                      </p:cBhvr>
                                      <p:to>
                                        <p:strVal val="visible"/>
                                      </p:to>
                                    </p:set>
                                    <p:animEffect transition="in" filter="blinds(horizontal)">
                                      <p:cBhvr>
                                        <p:cTn id="19" dur="500"/>
                                        <p:tgtEl>
                                          <p:spTgt spid="825347">
                                            <p:txEl>
                                              <p:pRg st="3" end="3"/>
                                            </p:txEl>
                                          </p:spTgt>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825347">
                                            <p:txEl>
                                              <p:pRg st="4" end="4"/>
                                            </p:txEl>
                                          </p:spTgt>
                                        </p:tgtEl>
                                        <p:attrNameLst>
                                          <p:attrName>style.visibility</p:attrName>
                                        </p:attrNameLst>
                                      </p:cBhvr>
                                      <p:to>
                                        <p:strVal val="visible"/>
                                      </p:to>
                                    </p:set>
                                    <p:animEffect transition="in" filter="blinds(horizontal)">
                                      <p:cBhvr>
                                        <p:cTn id="23" dur="500"/>
                                        <p:tgtEl>
                                          <p:spTgt spid="825347">
                                            <p:txEl>
                                              <p:pRg st="4" end="4"/>
                                            </p:txEl>
                                          </p:spTgt>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825360"/>
                                        </p:tgtEl>
                                        <p:attrNameLst>
                                          <p:attrName>style.visibility</p:attrName>
                                        </p:attrNameLst>
                                      </p:cBhvr>
                                      <p:to>
                                        <p:strVal val="visible"/>
                                      </p:to>
                                    </p:set>
                                    <p:animEffect transition="in" filter="blinds(horizontal)">
                                      <p:cBhvr>
                                        <p:cTn id="27" dur="500"/>
                                        <p:tgtEl>
                                          <p:spTgt spid="825360"/>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825348"/>
                                        </p:tgtEl>
                                        <p:attrNameLst>
                                          <p:attrName>style.visibility</p:attrName>
                                        </p:attrNameLst>
                                      </p:cBhvr>
                                      <p:to>
                                        <p:strVal val="visible"/>
                                      </p:to>
                                    </p:set>
                                    <p:animEffect transition="in" filter="blinds(horizontal)">
                                      <p:cBhvr>
                                        <p:cTn id="31" dur="500"/>
                                        <p:tgtEl>
                                          <p:spTgt spid="8253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34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323850"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827395" name="Rectangle 3"/>
          <p:cNvSpPr>
            <a:spLocks noGrp="1" noChangeArrowheads="1"/>
          </p:cNvSpPr>
          <p:nvPr>
            <p:ph type="body" idx="1"/>
          </p:nvPr>
        </p:nvSpPr>
        <p:spPr>
          <a:xfrm>
            <a:off x="395288" y="1052513"/>
            <a:ext cx="8280400" cy="1871662"/>
          </a:xfrm>
        </p:spPr>
        <p:txBody>
          <a:bodyPr/>
          <a:lstStyle/>
          <a:p>
            <a:pPr marL="0" indent="0" algn="just" eaLnBrk="1" hangingPunct="1">
              <a:lnSpc>
                <a:spcPct val="105000"/>
              </a:lnSpc>
              <a:spcBef>
                <a:spcPct val="5000"/>
              </a:spcBef>
              <a:buFontTx/>
              <a:buNone/>
            </a:pPr>
            <a:r>
              <a:rPr lang="en-US" altLang="zh-CN" sz="2400" b="1" dirty="0" smtClean="0"/>
              <a:t>       ③</a:t>
            </a:r>
            <a:r>
              <a:rPr lang="zh-CN" altLang="en-US" sz="2400" b="1" dirty="0" smtClean="0"/>
              <a:t>环形网络</a:t>
            </a:r>
          </a:p>
          <a:p>
            <a:pPr marL="0" indent="0" algn="just" eaLnBrk="1" hangingPunct="1">
              <a:lnSpc>
                <a:spcPct val="105000"/>
              </a:lnSpc>
              <a:spcBef>
                <a:spcPct val="5000"/>
              </a:spcBef>
              <a:buFontTx/>
              <a:buNone/>
            </a:pPr>
            <a:r>
              <a:rPr lang="zh-CN" altLang="en-US" sz="2400" dirty="0" smtClean="0">
                <a:solidFill>
                  <a:schemeClr val="folHlink"/>
                </a:solidFill>
              </a:rPr>
              <a:t>       </a:t>
            </a:r>
            <a:r>
              <a:rPr lang="zh-CN" altLang="en-US" sz="2400" b="1" dirty="0" smtClean="0"/>
              <a:t>环形网络各个结点在网络中形成一个闭合的环，信息在环中作单向流动，可以实现任意两个结点之间的通信。</a:t>
            </a:r>
          </a:p>
          <a:p>
            <a:pPr marL="0" indent="0" algn="just" eaLnBrk="1" hangingPunct="1">
              <a:lnSpc>
                <a:spcPct val="105000"/>
              </a:lnSpc>
              <a:spcBef>
                <a:spcPct val="5000"/>
              </a:spcBef>
              <a:buFontTx/>
              <a:buNone/>
            </a:pPr>
            <a:r>
              <a:rPr lang="zh-CN" altLang="en-US" sz="2400" b="1" dirty="0" smtClean="0"/>
              <a:t>         说明：该拓扑结构基本被淘汰。</a:t>
            </a:r>
            <a:r>
              <a:rPr lang="zh-CN" altLang="en-US" sz="2400" dirty="0" smtClean="0"/>
              <a:t> </a:t>
            </a:r>
          </a:p>
        </p:txBody>
      </p:sp>
      <p:grpSp>
        <p:nvGrpSpPr>
          <p:cNvPr id="827396" name="Group 4"/>
          <p:cNvGrpSpPr/>
          <p:nvPr/>
        </p:nvGrpSpPr>
        <p:grpSpPr bwMode="auto">
          <a:xfrm>
            <a:off x="2124075" y="2852738"/>
            <a:ext cx="3743325" cy="2808287"/>
            <a:chOff x="4307" y="1908"/>
            <a:chExt cx="3240" cy="3120"/>
          </a:xfrm>
        </p:grpSpPr>
        <p:pic>
          <p:nvPicPr>
            <p:cNvPr id="21510" name="Picture 5" descr="网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7" y="1908"/>
              <a:ext cx="3240" cy="2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Text Box 6"/>
            <p:cNvSpPr txBox="1">
              <a:spLocks noChangeArrowheads="1"/>
            </p:cNvSpPr>
            <p:nvPr/>
          </p:nvSpPr>
          <p:spPr bwMode="auto">
            <a:xfrm>
              <a:off x="5237" y="4731"/>
              <a:ext cx="1396" cy="2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spcBef>
                  <a:spcPct val="50000"/>
                </a:spcBef>
              </a:pPr>
              <a:endParaRPr lang="zh-CN" altLang="zh-CN" sz="2800" b="0" smtClean="0">
                <a:solidFill>
                  <a:srgbClr val="000000"/>
                </a:solidFill>
                <a:latin typeface="Arial" panose="020B0604020202020204" pitchFamily="34" charset="0"/>
                <a:ea typeface="宋体" panose="02010600030101010101" pitchFamily="2" charset="-122"/>
              </a:endParaRPr>
            </a:p>
          </p:txBody>
        </p:sp>
      </p:grpSp>
      <p:sp>
        <p:nvSpPr>
          <p:cNvPr id="21509" name="Rectangle 7"/>
          <p:cNvSpPr>
            <a:spLocks noChangeArrowheads="1"/>
          </p:cNvSpPr>
          <p:nvPr/>
        </p:nvSpPr>
        <p:spPr bwMode="auto">
          <a:xfrm>
            <a:off x="323850" y="6705600"/>
            <a:ext cx="457200"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827395">
                                            <p:txEl>
                                              <p:pRg st="0" end="0"/>
                                            </p:txEl>
                                          </p:spTgt>
                                        </p:tgtEl>
                                        <p:attrNameLst>
                                          <p:attrName>style.visibility</p:attrName>
                                        </p:attrNameLst>
                                      </p:cBhvr>
                                      <p:to>
                                        <p:strVal val="visible"/>
                                      </p:to>
                                    </p:set>
                                    <p:animEffect transition="in" filter="blinds(horizontal)">
                                      <p:cBhvr>
                                        <p:cTn id="7" dur="500"/>
                                        <p:tgtEl>
                                          <p:spTgt spid="827395">
                                            <p:txEl>
                                              <p:pRg st="0" end="0"/>
                                            </p:txEl>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827395">
                                            <p:txEl>
                                              <p:pRg st="1" end="1"/>
                                            </p:txEl>
                                          </p:spTgt>
                                        </p:tgtEl>
                                        <p:attrNameLst>
                                          <p:attrName>style.visibility</p:attrName>
                                        </p:attrNameLst>
                                      </p:cBhvr>
                                      <p:to>
                                        <p:strVal val="visible"/>
                                      </p:to>
                                    </p:set>
                                    <p:animEffect transition="in" filter="blinds(horizontal)">
                                      <p:cBhvr>
                                        <p:cTn id="11" dur="500"/>
                                        <p:tgtEl>
                                          <p:spTgt spid="827395">
                                            <p:txEl>
                                              <p:pRg st="1" end="1"/>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827395">
                                            <p:txEl>
                                              <p:pRg st="2" end="2"/>
                                            </p:txEl>
                                          </p:spTgt>
                                        </p:tgtEl>
                                        <p:attrNameLst>
                                          <p:attrName>style.visibility</p:attrName>
                                        </p:attrNameLst>
                                      </p:cBhvr>
                                      <p:to>
                                        <p:strVal val="visible"/>
                                      </p:to>
                                    </p:set>
                                    <p:animEffect transition="in" filter="blinds(horizontal)">
                                      <p:cBhvr>
                                        <p:cTn id="15" dur="500"/>
                                        <p:tgtEl>
                                          <p:spTgt spid="827395">
                                            <p:txEl>
                                              <p:pRg st="2" end="2"/>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827396"/>
                                        </p:tgtEl>
                                        <p:attrNameLst>
                                          <p:attrName>style.visibility</p:attrName>
                                        </p:attrNameLst>
                                      </p:cBhvr>
                                      <p:to>
                                        <p:strVal val="visible"/>
                                      </p:to>
                                    </p:set>
                                    <p:animEffect transition="in" filter="blinds(horizontal)">
                                      <p:cBhvr>
                                        <p:cTn id="19" dur="500"/>
                                        <p:tgtEl>
                                          <p:spTgt spid="827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739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323850"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1010691" name="Rectangle 3"/>
          <p:cNvSpPr>
            <a:spLocks noGrp="1" noChangeArrowheads="1"/>
          </p:cNvSpPr>
          <p:nvPr>
            <p:ph type="body" idx="1"/>
          </p:nvPr>
        </p:nvSpPr>
        <p:spPr>
          <a:xfrm>
            <a:off x="395288" y="1052513"/>
            <a:ext cx="8208962" cy="2952551"/>
          </a:xfrm>
        </p:spPr>
        <p:txBody>
          <a:bodyPr/>
          <a:lstStyle/>
          <a:p>
            <a:pPr marL="0" indent="0" algn="just" eaLnBrk="1" hangingPunct="1">
              <a:spcBef>
                <a:spcPct val="5000"/>
              </a:spcBef>
              <a:buFontTx/>
              <a:buNone/>
            </a:pPr>
            <a:r>
              <a:rPr lang="en-US" altLang="zh-CN" sz="2800" b="1" dirty="0" smtClean="0"/>
              <a:t>2.4.2 </a:t>
            </a:r>
            <a:r>
              <a:rPr lang="zh-CN" altLang="en-US" sz="2800" b="1" dirty="0" smtClean="0"/>
              <a:t>网络体系结构</a:t>
            </a:r>
            <a:endParaRPr lang="zh-CN" altLang="en-US" b="1" dirty="0" smtClean="0"/>
          </a:p>
          <a:p>
            <a:pPr marL="0" indent="0" algn="just" eaLnBrk="1" hangingPunct="1">
              <a:lnSpc>
                <a:spcPct val="105000"/>
              </a:lnSpc>
              <a:spcBef>
                <a:spcPct val="5000"/>
              </a:spcBef>
              <a:buFontTx/>
              <a:buNone/>
            </a:pPr>
            <a:r>
              <a:rPr lang="zh-CN" altLang="en-US" b="1" dirty="0" smtClean="0"/>
              <a:t>       </a:t>
            </a:r>
            <a:r>
              <a:rPr lang="zh-CN" altLang="en-US" sz="2400" b="1" dirty="0" smtClean="0"/>
              <a:t>在计算机网络中为进行数据交换而建立的规则、标准或约定称为网络协议。一个协议定义了通信内容是什么，通信如何进行以及何时进行。</a:t>
            </a:r>
          </a:p>
          <a:p>
            <a:pPr marL="0" indent="0" algn="just" eaLnBrk="1" hangingPunct="1">
              <a:lnSpc>
                <a:spcPct val="105000"/>
              </a:lnSpc>
              <a:spcBef>
                <a:spcPct val="5000"/>
              </a:spcBef>
              <a:buFontTx/>
              <a:buNone/>
            </a:pPr>
            <a:r>
              <a:rPr lang="zh-CN" altLang="en-US" sz="2400" b="1" dirty="0" smtClean="0"/>
              <a:t>        相互通信的两个计算机系统必须高度协调地工作，而这种“协调”是相当复杂的。如果采用</a:t>
            </a:r>
            <a:r>
              <a:rPr lang="zh-CN" altLang="en-US" sz="2400" b="1" kern="1200">
                <a:solidFill>
                  <a:srgbClr val="00B0F0"/>
                </a:solidFill>
                <a:latin typeface="黑体" panose="02010609060101010101" pitchFamily="49" charset="-122"/>
                <a:ea typeface="黑体" panose="02010609060101010101" pitchFamily="49" charset="-122"/>
              </a:rPr>
              <a:t>“分层”</a:t>
            </a:r>
            <a:r>
              <a:rPr lang="zh-CN" altLang="en-US" sz="2400" b="1" dirty="0" smtClean="0"/>
              <a:t>的方式就可以将复杂的问题转化为若干比较易于研究和处理的局部问题。这是一种典型的计算思维方法。</a:t>
            </a:r>
          </a:p>
        </p:txBody>
      </p:sp>
      <p:sp>
        <p:nvSpPr>
          <p:cNvPr id="1010692" name="Rectangle 4"/>
          <p:cNvSpPr>
            <a:spLocks noChangeArrowheads="1"/>
          </p:cNvSpPr>
          <p:nvPr/>
        </p:nvSpPr>
        <p:spPr bwMode="auto">
          <a:xfrm>
            <a:off x="395288" y="4839970"/>
            <a:ext cx="8135937" cy="12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spcBef>
                <a:spcPct val="5000"/>
              </a:spcBef>
            </a:pPr>
            <a:r>
              <a:rPr lang="en-US" altLang="zh-CN" b="1" dirty="0" smtClean="0">
                <a:solidFill>
                  <a:srgbClr val="000000"/>
                </a:solidFill>
                <a:ea typeface="黑体" panose="02010609060101010101" pitchFamily="49" charset="-122"/>
              </a:rPr>
              <a:t>        </a:t>
            </a:r>
            <a:r>
              <a:rPr lang="zh-CN" altLang="en-US" b="1" dirty="0" smtClean="0">
                <a:solidFill>
                  <a:srgbClr val="000000"/>
                </a:solidFill>
                <a:ea typeface="黑体" panose="02010609060101010101" pitchFamily="49" charset="-122"/>
              </a:rPr>
              <a:t>计算机网络的体系结构就是指网络所划分的各层及在这些层上所使用的协议的集合。</a:t>
            </a:r>
          </a:p>
        </p:txBody>
      </p:sp>
      <p:sp>
        <p:nvSpPr>
          <p:cNvPr id="25605" name="Rectangle 5"/>
          <p:cNvSpPr>
            <a:spLocks noChangeArrowheads="1"/>
          </p:cNvSpPr>
          <p:nvPr/>
        </p:nvSpPr>
        <p:spPr bwMode="auto">
          <a:xfrm>
            <a:off x="323850" y="6705600"/>
            <a:ext cx="552450"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010691">
                                            <p:txEl>
                                              <p:pRg st="0" end="0"/>
                                            </p:txEl>
                                          </p:spTgt>
                                        </p:tgtEl>
                                        <p:attrNameLst>
                                          <p:attrName>style.visibility</p:attrName>
                                        </p:attrNameLst>
                                      </p:cBhvr>
                                      <p:to>
                                        <p:strVal val="visible"/>
                                      </p:to>
                                    </p:set>
                                    <p:animEffect transition="in" filter="blinds(horizontal)">
                                      <p:cBhvr>
                                        <p:cTn id="7" dur="500"/>
                                        <p:tgtEl>
                                          <p:spTgt spid="1010691">
                                            <p:txEl>
                                              <p:pRg st="0" end="0"/>
                                            </p:txEl>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010691">
                                            <p:txEl>
                                              <p:pRg st="1" end="1"/>
                                            </p:txEl>
                                          </p:spTgt>
                                        </p:tgtEl>
                                        <p:attrNameLst>
                                          <p:attrName>style.visibility</p:attrName>
                                        </p:attrNameLst>
                                      </p:cBhvr>
                                      <p:to>
                                        <p:strVal val="visible"/>
                                      </p:to>
                                    </p:set>
                                    <p:animEffect transition="in" filter="blinds(horizontal)">
                                      <p:cBhvr>
                                        <p:cTn id="11" dur="500"/>
                                        <p:tgtEl>
                                          <p:spTgt spid="1010691">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010691">
                                            <p:txEl>
                                              <p:pRg st="2" end="2"/>
                                            </p:txEl>
                                          </p:spTgt>
                                        </p:tgtEl>
                                        <p:attrNameLst>
                                          <p:attrName>style.visibility</p:attrName>
                                        </p:attrNameLst>
                                      </p:cBhvr>
                                      <p:to>
                                        <p:strVal val="visible"/>
                                      </p:to>
                                    </p:set>
                                    <p:animEffect transition="in" filter="blinds(horizontal)">
                                      <p:cBhvr>
                                        <p:cTn id="16" dur="500"/>
                                        <p:tgtEl>
                                          <p:spTgt spid="1010691">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010692"/>
                                        </p:tgtEl>
                                        <p:attrNameLst>
                                          <p:attrName>style.visibility</p:attrName>
                                        </p:attrNameLst>
                                      </p:cBhvr>
                                      <p:to>
                                        <p:strVal val="visible"/>
                                      </p:to>
                                    </p:set>
                                    <p:animEffect transition="in" filter="blinds(horizontal)">
                                      <p:cBhvr>
                                        <p:cTn id="21" dur="500"/>
                                        <p:tgtEl>
                                          <p:spTgt spid="1010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0691" grpId="0" build="p"/>
      <p:bldP spid="1010692"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2738" name="Group 2"/>
          <p:cNvGrpSpPr/>
          <p:nvPr/>
        </p:nvGrpSpPr>
        <p:grpSpPr bwMode="auto">
          <a:xfrm>
            <a:off x="755650" y="2854325"/>
            <a:ext cx="7848600" cy="3314700"/>
            <a:chOff x="794" y="1888"/>
            <a:chExt cx="4037" cy="2088"/>
          </a:xfrm>
        </p:grpSpPr>
        <p:pic>
          <p:nvPicPr>
            <p:cNvPr id="26631" name="Picture 3" descr="adsl1"/>
            <p:cNvPicPr>
              <a:picLocks noChangeAspect="1" noChangeArrowheads="1"/>
            </p:cNvPicPr>
            <p:nvPr/>
          </p:nvPicPr>
          <p:blipFill>
            <a:blip r:embed="rId3">
              <a:extLst>
                <a:ext uri="{28A0092B-C50C-407E-A947-70E740481C1C}">
                  <a14:useLocalDpi xmlns:a14="http://schemas.microsoft.com/office/drawing/2010/main" val="0"/>
                </a:ext>
              </a:extLst>
            </a:blip>
            <a:srcRect l="28021" t="36224" r="50160"/>
            <a:stretch>
              <a:fillRect/>
            </a:stretch>
          </p:blipFill>
          <p:spPr bwMode="auto">
            <a:xfrm>
              <a:off x="1021" y="2069"/>
              <a:ext cx="953" cy="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2" name="Picture 4" descr="adsl1"/>
            <p:cNvPicPr>
              <a:picLocks noChangeAspect="1" noChangeArrowheads="1"/>
            </p:cNvPicPr>
            <p:nvPr/>
          </p:nvPicPr>
          <p:blipFill>
            <a:blip r:embed="rId3">
              <a:extLst>
                <a:ext uri="{28A0092B-C50C-407E-A947-70E740481C1C}">
                  <a14:useLocalDpi xmlns:a14="http://schemas.microsoft.com/office/drawing/2010/main" val="0"/>
                </a:ext>
              </a:extLst>
            </a:blip>
            <a:srcRect l="28021" t="36224" r="50160"/>
            <a:stretch>
              <a:fillRect/>
            </a:stretch>
          </p:blipFill>
          <p:spPr bwMode="auto">
            <a:xfrm>
              <a:off x="3153" y="2069"/>
              <a:ext cx="953" cy="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3" name="Text Box 5"/>
            <p:cNvSpPr txBox="1">
              <a:spLocks noChangeArrowheads="1"/>
            </p:cNvSpPr>
            <p:nvPr/>
          </p:nvSpPr>
          <p:spPr bwMode="auto">
            <a:xfrm>
              <a:off x="794" y="2387"/>
              <a:ext cx="27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mtClean="0">
                  <a:solidFill>
                    <a:srgbClr val="0033CC"/>
                  </a:solidFill>
                </a:rPr>
                <a:t>甲方</a:t>
              </a:r>
            </a:p>
          </p:txBody>
        </p:sp>
        <p:sp>
          <p:nvSpPr>
            <p:cNvPr id="26634" name="Text Box 6"/>
            <p:cNvSpPr txBox="1">
              <a:spLocks noChangeArrowheads="1"/>
            </p:cNvSpPr>
            <p:nvPr/>
          </p:nvSpPr>
          <p:spPr bwMode="auto">
            <a:xfrm>
              <a:off x="4106" y="2387"/>
              <a:ext cx="27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mtClean="0">
                  <a:solidFill>
                    <a:srgbClr val="0033CC"/>
                  </a:solidFill>
                </a:rPr>
                <a:t>乙方</a:t>
              </a:r>
            </a:p>
          </p:txBody>
        </p:sp>
        <p:sp>
          <p:nvSpPr>
            <p:cNvPr id="26635" name="Text Box 7"/>
            <p:cNvSpPr txBox="1">
              <a:spLocks noChangeArrowheads="1"/>
            </p:cNvSpPr>
            <p:nvPr/>
          </p:nvSpPr>
          <p:spPr bwMode="auto">
            <a:xfrm>
              <a:off x="1293" y="3158"/>
              <a:ext cx="3538" cy="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15000"/>
                </a:spcBef>
              </a:pPr>
              <a:r>
                <a:rPr lang="en-US" altLang="zh-CN" sz="2400" smtClean="0">
                  <a:solidFill>
                    <a:srgbClr val="0033CC"/>
                  </a:solidFill>
                </a:rPr>
                <a:t>① </a:t>
              </a:r>
              <a:r>
                <a:rPr lang="zh-CN" altLang="en-US" sz="2400" smtClean="0">
                  <a:solidFill>
                    <a:srgbClr val="0033CC"/>
                  </a:solidFill>
                </a:rPr>
                <a:t>连接 </a:t>
              </a:r>
              <a:r>
                <a:rPr lang="en-US" altLang="zh-CN" sz="2400" smtClean="0">
                  <a:solidFill>
                    <a:srgbClr val="0033CC"/>
                  </a:solidFill>
                </a:rPr>
                <a:t>(</a:t>
              </a:r>
              <a:r>
                <a:rPr lang="zh-CN" altLang="en-US" sz="2400" smtClean="0">
                  <a:solidFill>
                    <a:srgbClr val="0033CC"/>
                  </a:solidFill>
                </a:rPr>
                <a:t>拨号、响铃、等待、接通</a:t>
              </a:r>
              <a:r>
                <a:rPr lang="en-US" altLang="zh-CN" sz="2400" smtClean="0">
                  <a:solidFill>
                    <a:srgbClr val="0033CC"/>
                  </a:solidFill>
                </a:rPr>
                <a:t>---</a:t>
              </a:r>
              <a:r>
                <a:rPr lang="zh-CN" altLang="en-US" sz="2400" smtClean="0">
                  <a:solidFill>
                    <a:srgbClr val="0033CC"/>
                  </a:solidFill>
                </a:rPr>
                <a:t>相关协议</a:t>
              </a:r>
              <a:r>
                <a:rPr lang="en-US" altLang="zh-CN" sz="2400" smtClean="0">
                  <a:solidFill>
                    <a:srgbClr val="0033CC"/>
                  </a:solidFill>
                </a:rPr>
                <a:t>)</a:t>
              </a:r>
            </a:p>
            <a:p>
              <a:pPr eaLnBrk="1" hangingPunct="1">
                <a:spcBef>
                  <a:spcPct val="15000"/>
                </a:spcBef>
              </a:pPr>
              <a:r>
                <a:rPr lang="en-US" altLang="zh-CN" sz="2400" smtClean="0">
                  <a:solidFill>
                    <a:srgbClr val="0033CC"/>
                  </a:solidFill>
                </a:rPr>
                <a:t>② </a:t>
              </a:r>
              <a:r>
                <a:rPr lang="zh-CN" altLang="en-US" sz="2400" smtClean="0">
                  <a:solidFill>
                    <a:srgbClr val="0033CC"/>
                  </a:solidFill>
                </a:rPr>
                <a:t>通话 </a:t>
              </a:r>
              <a:r>
                <a:rPr lang="en-US" altLang="zh-CN" sz="2400" smtClean="0">
                  <a:solidFill>
                    <a:srgbClr val="0033CC"/>
                  </a:solidFill>
                </a:rPr>
                <a:t>(</a:t>
              </a:r>
              <a:r>
                <a:rPr lang="zh-CN" altLang="en-US" sz="2400" smtClean="0">
                  <a:solidFill>
                    <a:srgbClr val="0033CC"/>
                  </a:solidFill>
                </a:rPr>
                <a:t>双方听得懂的语言进行交流</a:t>
              </a:r>
              <a:r>
                <a:rPr lang="en-US" altLang="zh-CN" sz="2400" smtClean="0">
                  <a:solidFill>
                    <a:srgbClr val="0033CC"/>
                  </a:solidFill>
                </a:rPr>
                <a:t>---</a:t>
              </a:r>
              <a:r>
                <a:rPr lang="zh-CN" altLang="en-US" sz="2400" smtClean="0">
                  <a:solidFill>
                    <a:srgbClr val="0033CC"/>
                  </a:solidFill>
                </a:rPr>
                <a:t>相关协议</a:t>
              </a:r>
              <a:r>
                <a:rPr lang="en-US" altLang="zh-CN" sz="2400" smtClean="0">
                  <a:solidFill>
                    <a:srgbClr val="0033CC"/>
                  </a:solidFill>
                </a:rPr>
                <a:t>)</a:t>
              </a:r>
            </a:p>
            <a:p>
              <a:pPr eaLnBrk="1" hangingPunct="1">
                <a:spcBef>
                  <a:spcPct val="15000"/>
                </a:spcBef>
              </a:pPr>
              <a:r>
                <a:rPr lang="en-US" altLang="zh-CN" sz="2400" smtClean="0">
                  <a:solidFill>
                    <a:srgbClr val="0033CC"/>
                  </a:solidFill>
                </a:rPr>
                <a:t>③ </a:t>
              </a:r>
              <a:r>
                <a:rPr lang="zh-CN" altLang="en-US" sz="2400" smtClean="0">
                  <a:solidFill>
                    <a:srgbClr val="0033CC"/>
                  </a:solidFill>
                </a:rPr>
                <a:t>断开 </a:t>
              </a:r>
              <a:r>
                <a:rPr lang="en-US" altLang="zh-CN" sz="2400" smtClean="0">
                  <a:solidFill>
                    <a:srgbClr val="0033CC"/>
                  </a:solidFill>
                </a:rPr>
                <a:t>(</a:t>
              </a:r>
              <a:r>
                <a:rPr lang="zh-CN" altLang="en-US" sz="2400" smtClean="0">
                  <a:solidFill>
                    <a:srgbClr val="0033CC"/>
                  </a:solidFill>
                </a:rPr>
                <a:t>通话结束，话机复原</a:t>
              </a:r>
              <a:r>
                <a:rPr lang="en-US" altLang="zh-CN" sz="2400" smtClean="0">
                  <a:solidFill>
                    <a:srgbClr val="0033CC"/>
                  </a:solidFill>
                </a:rPr>
                <a:t>----</a:t>
              </a:r>
              <a:r>
                <a:rPr lang="zh-CN" altLang="en-US" sz="2400" smtClean="0">
                  <a:solidFill>
                    <a:srgbClr val="0033CC"/>
                  </a:solidFill>
                </a:rPr>
                <a:t>相关协议</a:t>
              </a:r>
              <a:r>
                <a:rPr lang="en-US" altLang="zh-CN" sz="2400" smtClean="0">
                  <a:solidFill>
                    <a:srgbClr val="0033CC"/>
                  </a:solidFill>
                </a:rPr>
                <a:t>)</a:t>
              </a:r>
            </a:p>
          </p:txBody>
        </p:sp>
        <p:sp>
          <p:nvSpPr>
            <p:cNvPr id="26636" name="Text Box 8"/>
            <p:cNvSpPr txBox="1">
              <a:spLocks noChangeArrowheads="1"/>
            </p:cNvSpPr>
            <p:nvPr/>
          </p:nvSpPr>
          <p:spPr bwMode="auto">
            <a:xfrm>
              <a:off x="2382" y="2477"/>
              <a:ext cx="77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2400" smtClean="0">
                  <a:solidFill>
                    <a:srgbClr val="0033CC"/>
                  </a:solidFill>
                </a:rPr>
                <a:t>打电话</a:t>
              </a:r>
            </a:p>
          </p:txBody>
        </p:sp>
        <p:sp>
          <p:nvSpPr>
            <p:cNvPr id="26637" name="AutoShape 9"/>
            <p:cNvSpPr>
              <a:spLocks noChangeArrowheads="1"/>
            </p:cNvSpPr>
            <p:nvPr/>
          </p:nvSpPr>
          <p:spPr bwMode="auto">
            <a:xfrm>
              <a:off x="2200" y="1888"/>
              <a:ext cx="862" cy="272"/>
            </a:xfrm>
            <a:prstGeom prst="cloudCallout">
              <a:avLst>
                <a:gd name="adj1" fmla="val -3019"/>
                <a:gd name="adj2" fmla="val 6875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en-GB" altLang="zh-CN" sz="3200" b="1" smtClean="0">
                <a:solidFill>
                  <a:srgbClr val="0033CC"/>
                </a:solidFill>
                <a:ea typeface="宋体" panose="02010600030101010101" pitchFamily="2" charset="-122"/>
              </a:endParaRPr>
            </a:p>
          </p:txBody>
        </p:sp>
        <p:sp>
          <p:nvSpPr>
            <p:cNvPr id="26638" name="Line 10"/>
            <p:cNvSpPr>
              <a:spLocks noChangeShapeType="1"/>
            </p:cNvSpPr>
            <p:nvPr/>
          </p:nvSpPr>
          <p:spPr bwMode="auto">
            <a:xfrm>
              <a:off x="1565" y="2069"/>
              <a:ext cx="636"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26639" name="Line 11"/>
            <p:cNvSpPr>
              <a:spLocks noChangeShapeType="1"/>
            </p:cNvSpPr>
            <p:nvPr/>
          </p:nvSpPr>
          <p:spPr bwMode="auto">
            <a:xfrm>
              <a:off x="2972" y="2069"/>
              <a:ext cx="7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0"/>
                </a:spcBef>
              </a:pPr>
              <a:endParaRPr lang="zh-CN" altLang="en-US" sz="2000" b="1" smtClean="0">
                <a:solidFill>
                  <a:srgbClr val="000000"/>
                </a:solidFill>
                <a:ea typeface="黑体" panose="02010609060101010101" pitchFamily="49" charset="-122"/>
              </a:endParaRPr>
            </a:p>
          </p:txBody>
        </p:sp>
        <p:pic>
          <p:nvPicPr>
            <p:cNvPr id="26640" name="Picture 12" descr="adsl1"/>
            <p:cNvPicPr>
              <a:picLocks noChangeAspect="1" noChangeArrowheads="1"/>
            </p:cNvPicPr>
            <p:nvPr/>
          </p:nvPicPr>
          <p:blipFill>
            <a:blip r:embed="rId3">
              <a:extLst>
                <a:ext uri="{28A0092B-C50C-407E-A947-70E740481C1C}">
                  <a14:useLocalDpi xmlns:a14="http://schemas.microsoft.com/office/drawing/2010/main" val="0"/>
                </a:ext>
              </a:extLst>
            </a:blip>
            <a:srcRect l="28021" t="36224" r="50160"/>
            <a:stretch>
              <a:fillRect/>
            </a:stretch>
          </p:blipFill>
          <p:spPr bwMode="auto">
            <a:xfrm>
              <a:off x="1021" y="2069"/>
              <a:ext cx="953" cy="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1" name="Line 13"/>
            <p:cNvSpPr>
              <a:spLocks noChangeShapeType="1"/>
            </p:cNvSpPr>
            <p:nvPr/>
          </p:nvSpPr>
          <p:spPr bwMode="auto">
            <a:xfrm>
              <a:off x="1546" y="2069"/>
              <a:ext cx="7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0"/>
                </a:spcBef>
              </a:pPr>
              <a:endParaRPr lang="zh-CN" altLang="en-US" sz="2000" b="1" smtClean="0">
                <a:solidFill>
                  <a:srgbClr val="000000"/>
                </a:solidFill>
                <a:ea typeface="黑体" panose="02010609060101010101" pitchFamily="49" charset="-122"/>
              </a:endParaRPr>
            </a:p>
          </p:txBody>
        </p:sp>
      </p:grpSp>
      <p:sp>
        <p:nvSpPr>
          <p:cNvPr id="26627" name="Rectangle 14"/>
          <p:cNvSpPr>
            <a:spLocks noGrp="1" noChangeArrowheads="1"/>
          </p:cNvSpPr>
          <p:nvPr>
            <p:ph type="title"/>
          </p:nvPr>
        </p:nvSpPr>
        <p:spPr>
          <a:xfrm>
            <a:off x="323850"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1012751" name="Text Box 15"/>
          <p:cNvSpPr txBox="1">
            <a:spLocks noChangeArrowheads="1"/>
          </p:cNvSpPr>
          <p:nvPr/>
        </p:nvSpPr>
        <p:spPr bwMode="auto">
          <a:xfrm>
            <a:off x="900113" y="2349500"/>
            <a:ext cx="2663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2400" smtClean="0">
                <a:solidFill>
                  <a:srgbClr val="0033CC"/>
                </a:solidFill>
              </a:rPr>
              <a:t>分层举例：</a:t>
            </a:r>
          </a:p>
        </p:txBody>
      </p:sp>
      <p:sp>
        <p:nvSpPr>
          <p:cNvPr id="1012752" name="Text Box 16"/>
          <p:cNvSpPr txBox="1">
            <a:spLocks noChangeArrowheads="1"/>
          </p:cNvSpPr>
          <p:nvPr/>
        </p:nvSpPr>
        <p:spPr bwMode="auto">
          <a:xfrm>
            <a:off x="250825" y="1052513"/>
            <a:ext cx="8424863" cy="124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lnSpc>
                <a:spcPct val="105000"/>
              </a:lnSpc>
              <a:spcBef>
                <a:spcPct val="10000"/>
              </a:spcBef>
            </a:pPr>
            <a:r>
              <a:rPr lang="en-US" altLang="zh-CN" sz="2400" smtClean="0">
                <a:solidFill>
                  <a:srgbClr val="000000"/>
                </a:solidFill>
                <a:latin typeface="黑体" panose="02010609060101010101" pitchFamily="49" charset="-122"/>
              </a:rPr>
              <a:t>    </a:t>
            </a:r>
            <a:r>
              <a:rPr lang="zh-CN" altLang="en-US" sz="2400" smtClean="0">
                <a:solidFill>
                  <a:srgbClr val="000000"/>
                </a:solidFill>
                <a:latin typeface="黑体" panose="02010609060101010101" pitchFamily="49" charset="-122"/>
              </a:rPr>
              <a:t>分层简化了协议的设计，每一层完成一定的功能。网络功能分层的好处是这些层次可以各司其职，由不同厂家开发的各层软硬件设备可以配合使用。</a:t>
            </a:r>
          </a:p>
        </p:txBody>
      </p:sp>
      <p:sp>
        <p:nvSpPr>
          <p:cNvPr id="26630" name="Rectangle 17"/>
          <p:cNvSpPr>
            <a:spLocks noChangeArrowheads="1"/>
          </p:cNvSpPr>
          <p:nvPr/>
        </p:nvSpPr>
        <p:spPr bwMode="auto">
          <a:xfrm>
            <a:off x="323850" y="6705600"/>
            <a:ext cx="552450"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012752"/>
                                        </p:tgtEl>
                                        <p:attrNameLst>
                                          <p:attrName>style.visibility</p:attrName>
                                        </p:attrNameLst>
                                      </p:cBhvr>
                                      <p:to>
                                        <p:strVal val="visible"/>
                                      </p:to>
                                    </p:set>
                                    <p:animEffect transition="in" filter="blinds(horizontal)">
                                      <p:cBhvr>
                                        <p:cTn id="7" dur="500"/>
                                        <p:tgtEl>
                                          <p:spTgt spid="10127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12738"/>
                                        </p:tgtEl>
                                        <p:attrNameLst>
                                          <p:attrName>style.visibility</p:attrName>
                                        </p:attrNameLst>
                                      </p:cBhvr>
                                      <p:to>
                                        <p:strVal val="visible"/>
                                      </p:to>
                                    </p:set>
                                    <p:animEffect transition="in" filter="blinds(horizontal)">
                                      <p:cBhvr>
                                        <p:cTn id="12" dur="500"/>
                                        <p:tgtEl>
                                          <p:spTgt spid="101273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12751"/>
                                        </p:tgtEl>
                                        <p:attrNameLst>
                                          <p:attrName>style.visibility</p:attrName>
                                        </p:attrNameLst>
                                      </p:cBhvr>
                                      <p:to>
                                        <p:strVal val="visible"/>
                                      </p:to>
                                    </p:set>
                                    <p:animEffect transition="in" filter="blinds(horizontal)">
                                      <p:cBhvr>
                                        <p:cTn id="15" dur="500"/>
                                        <p:tgtEl>
                                          <p:spTgt spid="1012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2751" grpId="0"/>
      <p:bldP spid="101275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23850"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27652" name="Rectangle 4"/>
          <p:cNvSpPr>
            <a:spLocks noChangeArrowheads="1"/>
          </p:cNvSpPr>
          <p:nvPr/>
        </p:nvSpPr>
        <p:spPr bwMode="auto">
          <a:xfrm>
            <a:off x="250825" y="1052513"/>
            <a:ext cx="8640763" cy="3904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95000"/>
              </a:lnSpc>
              <a:spcBef>
                <a:spcPct val="10000"/>
              </a:spcBef>
            </a:pPr>
            <a:r>
              <a:rPr lang="en-US" altLang="zh-CN" b="1" dirty="0" smtClean="0">
                <a:solidFill>
                  <a:srgbClr val="000000"/>
                </a:solidFill>
                <a:ea typeface="黑体" panose="02010609060101010101" pitchFamily="49" charset="-122"/>
              </a:rPr>
              <a:t>      </a:t>
            </a:r>
            <a:r>
              <a:rPr lang="zh-CN" altLang="en-US" b="1" dirty="0" smtClean="0">
                <a:solidFill>
                  <a:schemeClr val="tx1"/>
                </a:solidFill>
                <a:ea typeface="黑体" panose="02010609060101010101" pitchFamily="49" charset="-122"/>
              </a:rPr>
              <a:t>分层举例</a:t>
            </a:r>
            <a:r>
              <a:rPr lang="zh-CN" altLang="en-US" dirty="0" smtClean="0">
                <a:solidFill>
                  <a:schemeClr val="tx1"/>
                </a:solidFill>
                <a:ea typeface="黑体" panose="02010609060101010101" pitchFamily="49" charset="-122"/>
              </a:rPr>
              <a:t>：</a:t>
            </a:r>
            <a:r>
              <a:rPr lang="zh-CN" altLang="en-GB" sz="2000" b="1" dirty="0" smtClean="0">
                <a:solidFill>
                  <a:schemeClr val="tx1"/>
                </a:solidFill>
                <a:ea typeface="黑体" panose="02010609060101010101" pitchFamily="49" charset="-122"/>
                <a:sym typeface="+mn-ea"/>
              </a:rPr>
              <a:t>假设公司</a:t>
            </a:r>
            <a:r>
              <a:rPr lang="en-GB" altLang="zh-CN" sz="2000" b="1" dirty="0" smtClean="0">
                <a:solidFill>
                  <a:schemeClr val="tx1"/>
                </a:solidFill>
                <a:ea typeface="黑体" panose="02010609060101010101" pitchFamily="49" charset="-122"/>
                <a:sym typeface="+mn-ea"/>
              </a:rPr>
              <a:t>A</a:t>
            </a:r>
            <a:r>
              <a:rPr lang="zh-CN" altLang="en-GB" sz="2000" b="1" dirty="0" smtClean="0">
                <a:solidFill>
                  <a:schemeClr val="tx1"/>
                </a:solidFill>
                <a:ea typeface="黑体" panose="02010609060101010101" pitchFamily="49" charset="-122"/>
                <a:sym typeface="+mn-ea"/>
              </a:rPr>
              <a:t>向公司</a:t>
            </a:r>
            <a:r>
              <a:rPr lang="en-GB" altLang="zh-CN" sz="2000" b="1" dirty="0" smtClean="0">
                <a:solidFill>
                  <a:schemeClr val="tx1"/>
                </a:solidFill>
                <a:ea typeface="黑体" panose="02010609060101010101" pitchFamily="49" charset="-122"/>
                <a:sym typeface="+mn-ea"/>
              </a:rPr>
              <a:t>B</a:t>
            </a:r>
            <a:r>
              <a:rPr lang="zh-CN" altLang="en-GB" sz="2000" b="1" dirty="0" smtClean="0">
                <a:solidFill>
                  <a:schemeClr val="tx1"/>
                </a:solidFill>
                <a:ea typeface="黑体" panose="02010609060101010101" pitchFamily="49" charset="-122"/>
                <a:sym typeface="+mn-ea"/>
              </a:rPr>
              <a:t>发送货物</a:t>
            </a:r>
            <a:endParaRPr lang="zh-CN" altLang="en-US" dirty="0" smtClean="0">
              <a:solidFill>
                <a:schemeClr val="tx1"/>
              </a:solidFill>
              <a:ea typeface="黑体" panose="02010609060101010101" pitchFamily="49" charset="-122"/>
            </a:endParaRPr>
          </a:p>
          <a:p>
            <a:pPr marL="342900" indent="-342900" algn="just">
              <a:lnSpc>
                <a:spcPct val="95000"/>
              </a:lnSpc>
              <a:spcBef>
                <a:spcPct val="10000"/>
              </a:spcBef>
              <a:buFont typeface="Arial" panose="020B0604020202020204" pitchFamily="34" charset="0"/>
              <a:buChar char="•"/>
            </a:pPr>
            <a:r>
              <a:rPr lang="zh-CN" altLang="en-GB" sz="2000" b="1" dirty="0" smtClean="0">
                <a:solidFill>
                  <a:schemeClr val="tx1"/>
                </a:solidFill>
                <a:ea typeface="黑体" panose="02010609060101010101" pitchFamily="49" charset="-122"/>
              </a:rPr>
              <a:t>按照</a:t>
            </a:r>
            <a:r>
              <a:rPr lang="zh-CN" altLang="en-GB" sz="2000" b="1" dirty="0" smtClean="0">
                <a:solidFill>
                  <a:srgbClr val="00B0F0"/>
                </a:solidFill>
                <a:ea typeface="黑体" panose="02010609060101010101" pitchFamily="49" charset="-122"/>
              </a:rPr>
              <a:t>公司间</a:t>
            </a:r>
            <a:r>
              <a:rPr lang="zh-CN" altLang="en-GB" sz="2000" b="1" dirty="0" smtClean="0">
                <a:solidFill>
                  <a:schemeClr val="tx1"/>
                </a:solidFill>
                <a:ea typeface="黑体" panose="02010609060101010101" pitchFamily="49" charset="-122"/>
              </a:rPr>
              <a:t>发货规定给</a:t>
            </a:r>
            <a:r>
              <a:rPr lang="zh-CN" altLang="en-GB" sz="2000" b="1" dirty="0" smtClean="0">
                <a:solidFill>
                  <a:srgbClr val="00B0F0"/>
                </a:solidFill>
                <a:ea typeface="黑体" panose="02010609060101010101" pitchFamily="49" charset="-122"/>
              </a:rPr>
              <a:t>货物加包装后</a:t>
            </a:r>
            <a:r>
              <a:rPr lang="zh-CN" altLang="en-GB" sz="2000" b="1" dirty="0" smtClean="0">
                <a:solidFill>
                  <a:schemeClr val="tx1"/>
                </a:solidFill>
                <a:ea typeface="黑体" panose="02010609060101010101" pitchFamily="49" charset="-122"/>
              </a:rPr>
              <a:t>交给车站货运部门；</a:t>
            </a:r>
          </a:p>
          <a:p>
            <a:pPr marL="342900" indent="-342900" algn="just">
              <a:lnSpc>
                <a:spcPct val="95000"/>
              </a:lnSpc>
              <a:spcBef>
                <a:spcPct val="10000"/>
              </a:spcBef>
              <a:buFont typeface="Arial" panose="020B0604020202020204" pitchFamily="34" charset="0"/>
              <a:buChar char="•"/>
            </a:pPr>
            <a:r>
              <a:rPr lang="zh-CN" altLang="en-GB" sz="2000" b="1" dirty="0" smtClean="0">
                <a:solidFill>
                  <a:srgbClr val="00B0F0"/>
                </a:solidFill>
                <a:ea typeface="黑体" panose="02010609060101010101" pitchFamily="49" charset="-122"/>
              </a:rPr>
              <a:t>货运部门</a:t>
            </a:r>
            <a:r>
              <a:rPr lang="zh-CN" altLang="en-GB" sz="2000" b="1" dirty="0" smtClean="0">
                <a:solidFill>
                  <a:schemeClr val="tx1"/>
                </a:solidFill>
                <a:ea typeface="黑体" panose="02010609060101010101" pitchFamily="49" charset="-122"/>
              </a:rPr>
              <a:t>发现货物太大，于是按照货运部门包装规定将货物</a:t>
            </a:r>
            <a:r>
              <a:rPr lang="zh-CN" altLang="en-GB" sz="2000" b="1" dirty="0" smtClean="0">
                <a:solidFill>
                  <a:srgbClr val="00B0F0"/>
                </a:solidFill>
                <a:ea typeface="黑体" panose="02010609060101010101" pitchFamily="49" charset="-122"/>
              </a:rPr>
              <a:t>分成多个小包裹</a:t>
            </a:r>
            <a:r>
              <a:rPr lang="zh-CN" altLang="en-GB" sz="2000" b="1" dirty="0" smtClean="0">
                <a:solidFill>
                  <a:schemeClr val="tx1"/>
                </a:solidFill>
                <a:ea typeface="黑体" panose="02010609060101010101" pitchFamily="49" charset="-122"/>
              </a:rPr>
              <a:t>；</a:t>
            </a:r>
          </a:p>
          <a:p>
            <a:pPr marL="342900" indent="-342900" algn="just">
              <a:lnSpc>
                <a:spcPct val="95000"/>
              </a:lnSpc>
              <a:spcBef>
                <a:spcPct val="10000"/>
              </a:spcBef>
              <a:buFont typeface="Arial" panose="020B0604020202020204" pitchFamily="34" charset="0"/>
              <a:buChar char="•"/>
            </a:pPr>
            <a:r>
              <a:rPr lang="zh-CN" altLang="en-GB" sz="2000" b="1" dirty="0" smtClean="0">
                <a:solidFill>
                  <a:schemeClr val="tx1"/>
                </a:solidFill>
                <a:ea typeface="黑体" panose="02010609060101010101" pitchFamily="49" charset="-122"/>
              </a:rPr>
              <a:t>然后按</a:t>
            </a:r>
            <a:r>
              <a:rPr lang="zh-CN" altLang="en-GB" sz="2000" b="1" dirty="0" smtClean="0">
                <a:solidFill>
                  <a:srgbClr val="00B0F0"/>
                </a:solidFill>
                <a:ea typeface="黑体" panose="02010609060101010101" pitchFamily="49" charset="-122"/>
              </a:rPr>
              <a:t>收发部门</a:t>
            </a:r>
            <a:r>
              <a:rPr lang="zh-CN" altLang="en-GB" sz="2000" b="1" dirty="0" smtClean="0">
                <a:solidFill>
                  <a:schemeClr val="tx1"/>
                </a:solidFill>
                <a:ea typeface="黑体" panose="02010609060101010101" pitchFamily="49" charset="-122"/>
              </a:rPr>
              <a:t>规定给每个包裹</a:t>
            </a:r>
            <a:r>
              <a:rPr lang="zh-CN" altLang="en-GB" sz="2000" b="1" dirty="0" smtClean="0">
                <a:solidFill>
                  <a:srgbClr val="00B0F0"/>
                </a:solidFill>
                <a:ea typeface="黑体" panose="02010609060101010101" pitchFamily="49" charset="-122"/>
              </a:rPr>
              <a:t>加上标签</a:t>
            </a:r>
            <a:r>
              <a:rPr lang="zh-CN" altLang="en-GB" sz="2000" b="1" dirty="0" smtClean="0">
                <a:solidFill>
                  <a:schemeClr val="tx1"/>
                </a:solidFill>
                <a:ea typeface="黑体" panose="02010609060101010101" pitchFamily="49" charset="-122"/>
              </a:rPr>
              <a:t>并交给车站搬运部门；</a:t>
            </a:r>
          </a:p>
          <a:p>
            <a:pPr marL="342900" indent="-342900" algn="just">
              <a:lnSpc>
                <a:spcPct val="95000"/>
              </a:lnSpc>
              <a:spcBef>
                <a:spcPct val="10000"/>
              </a:spcBef>
              <a:buFont typeface="Arial" panose="020B0604020202020204" pitchFamily="34" charset="0"/>
              <a:buChar char="•"/>
            </a:pPr>
            <a:r>
              <a:rPr lang="zh-CN" altLang="en-GB" sz="2000" b="1" dirty="0" smtClean="0">
                <a:solidFill>
                  <a:srgbClr val="00B0F0"/>
                </a:solidFill>
                <a:ea typeface="黑体" panose="02010609060101010101" pitchFamily="49" charset="-122"/>
              </a:rPr>
              <a:t>搬运部门</a:t>
            </a:r>
            <a:r>
              <a:rPr lang="zh-CN" altLang="en-GB" sz="2000" b="1" dirty="0" smtClean="0">
                <a:solidFill>
                  <a:schemeClr val="tx1"/>
                </a:solidFill>
                <a:ea typeface="黑体" panose="02010609060101010101" pitchFamily="49" charset="-122"/>
              </a:rPr>
              <a:t>将每个包裹分别</a:t>
            </a:r>
            <a:r>
              <a:rPr lang="zh-CN" altLang="en-GB" sz="2000" b="1" dirty="0" smtClean="0">
                <a:solidFill>
                  <a:srgbClr val="00B0F0"/>
                </a:solidFill>
                <a:ea typeface="黑体" panose="02010609060101010101" pitchFamily="49" charset="-122"/>
              </a:rPr>
              <a:t>装进车厢</a:t>
            </a:r>
            <a:r>
              <a:rPr lang="zh-CN" altLang="en-GB" sz="2000" b="1" dirty="0" smtClean="0">
                <a:solidFill>
                  <a:schemeClr val="tx1"/>
                </a:solidFill>
                <a:ea typeface="黑体" panose="02010609060101010101" pitchFamily="49" charset="-122"/>
              </a:rPr>
              <a:t>，然后通过铁路运到目的地。</a:t>
            </a:r>
          </a:p>
          <a:p>
            <a:pPr marL="342900" indent="-342900" algn="just">
              <a:lnSpc>
                <a:spcPct val="95000"/>
              </a:lnSpc>
              <a:spcBef>
                <a:spcPct val="10000"/>
              </a:spcBef>
              <a:buFont typeface="Arial" panose="020B0604020202020204" pitchFamily="34" charset="0"/>
              <a:buChar char="•"/>
            </a:pPr>
            <a:endParaRPr lang="zh-CN" altLang="en-GB" sz="2000" b="1" dirty="0" smtClean="0">
              <a:solidFill>
                <a:schemeClr val="tx1"/>
              </a:solidFill>
              <a:ea typeface="黑体" panose="02010609060101010101" pitchFamily="49" charset="-122"/>
            </a:endParaRPr>
          </a:p>
          <a:p>
            <a:pPr marL="342900" indent="-342900" algn="just">
              <a:lnSpc>
                <a:spcPct val="95000"/>
              </a:lnSpc>
              <a:spcBef>
                <a:spcPct val="10000"/>
              </a:spcBef>
              <a:buFont typeface="Arial" panose="020B0604020202020204" pitchFamily="34" charset="0"/>
              <a:buChar char="•"/>
            </a:pPr>
            <a:r>
              <a:rPr lang="zh-CN" altLang="en-GB" sz="2000" b="1" dirty="0" smtClean="0">
                <a:solidFill>
                  <a:schemeClr val="tx1"/>
                </a:solidFill>
                <a:ea typeface="黑体" panose="02010609060101010101" pitchFamily="49" charset="-122"/>
              </a:rPr>
              <a:t>到</a:t>
            </a:r>
            <a:r>
              <a:rPr lang="zh-CN" altLang="en-GB" sz="2000" b="1" dirty="0" smtClean="0">
                <a:solidFill>
                  <a:srgbClr val="00B0F0"/>
                </a:solidFill>
                <a:ea typeface="黑体" panose="02010609060101010101" pitchFamily="49" charset="-122"/>
              </a:rPr>
              <a:t>目的地</a:t>
            </a:r>
            <a:r>
              <a:rPr lang="zh-CN" altLang="en-GB" sz="2000" b="1" dirty="0" smtClean="0">
                <a:solidFill>
                  <a:schemeClr val="tx1"/>
                </a:solidFill>
                <a:ea typeface="黑体" panose="02010609060101010101" pitchFamily="49" charset="-122"/>
              </a:rPr>
              <a:t>后，按照上述过程的</a:t>
            </a:r>
            <a:r>
              <a:rPr lang="zh-CN" altLang="en-GB" sz="2000" b="1" dirty="0" smtClean="0">
                <a:solidFill>
                  <a:srgbClr val="00B0F0"/>
                </a:solidFill>
                <a:ea typeface="黑体" panose="02010609060101010101" pitchFamily="49" charset="-122"/>
              </a:rPr>
              <a:t>逆过程</a:t>
            </a:r>
            <a:r>
              <a:rPr lang="zh-CN" altLang="en-GB" sz="2000" b="1" dirty="0" smtClean="0">
                <a:solidFill>
                  <a:schemeClr val="tx1"/>
                </a:solidFill>
                <a:ea typeface="黑体" panose="02010609060101010101" pitchFamily="49" charset="-122"/>
              </a:rPr>
              <a:t>一层一层去掉封装，每向上传递一层，该层的包装就被剥掉，直到公司</a:t>
            </a:r>
            <a:r>
              <a:rPr lang="en-GB" altLang="zh-CN" sz="2000" b="1" dirty="0" smtClean="0">
                <a:solidFill>
                  <a:schemeClr val="tx1"/>
                </a:solidFill>
                <a:ea typeface="黑体" panose="02010609060101010101" pitchFamily="49" charset="-122"/>
              </a:rPr>
              <a:t>B</a:t>
            </a:r>
            <a:r>
              <a:rPr lang="zh-CN" altLang="en-GB" sz="2000" b="1" dirty="0" smtClean="0">
                <a:solidFill>
                  <a:schemeClr val="tx1"/>
                </a:solidFill>
                <a:ea typeface="黑体" panose="02010609060101010101" pitchFamily="49" charset="-122"/>
              </a:rPr>
              <a:t>拿到货物。</a:t>
            </a:r>
          </a:p>
          <a:p>
            <a:pPr algn="just">
              <a:lnSpc>
                <a:spcPct val="95000"/>
              </a:lnSpc>
              <a:spcBef>
                <a:spcPct val="10000"/>
              </a:spcBef>
            </a:pPr>
            <a:r>
              <a:rPr lang="zh-CN" altLang="en-GB" sz="2000" b="1" dirty="0" smtClean="0">
                <a:solidFill>
                  <a:schemeClr val="tx1"/>
                </a:solidFill>
                <a:ea typeface="黑体" panose="02010609060101010101" pitchFamily="49" charset="-122"/>
              </a:rPr>
              <a:t>       </a:t>
            </a:r>
          </a:p>
          <a:p>
            <a:pPr algn="just">
              <a:lnSpc>
                <a:spcPct val="95000"/>
              </a:lnSpc>
              <a:spcBef>
                <a:spcPct val="10000"/>
              </a:spcBef>
            </a:pPr>
            <a:r>
              <a:rPr lang="zh-CN" altLang="en-GB" sz="2000" b="1" dirty="0" smtClean="0">
                <a:solidFill>
                  <a:schemeClr val="tx1"/>
                </a:solidFill>
                <a:ea typeface="黑体" panose="02010609060101010101" pitchFamily="49" charset="-122"/>
              </a:rPr>
              <a:t> 在该例中，将一个复杂的任务分解成几个部门进行处理</a:t>
            </a:r>
            <a:r>
              <a:rPr lang="en-GB" altLang="zh-CN" sz="2000" b="1" dirty="0" smtClean="0">
                <a:solidFill>
                  <a:schemeClr val="tx1"/>
                </a:solidFill>
                <a:ea typeface="黑体" panose="02010609060101010101" pitchFamily="49" charset="-122"/>
              </a:rPr>
              <a:t>(</a:t>
            </a:r>
            <a:r>
              <a:rPr lang="zh-CN" altLang="en-GB" sz="2000" b="1" dirty="0" smtClean="0">
                <a:solidFill>
                  <a:schemeClr val="tx1"/>
                </a:solidFill>
                <a:ea typeface="黑体" panose="02010609060101010101" pitchFamily="49" charset="-122"/>
              </a:rPr>
              <a:t>分层</a:t>
            </a:r>
            <a:r>
              <a:rPr lang="en-GB" altLang="zh-CN" sz="2000" b="1" dirty="0" smtClean="0">
                <a:solidFill>
                  <a:schemeClr val="tx1"/>
                </a:solidFill>
                <a:ea typeface="黑体" panose="02010609060101010101" pitchFamily="49" charset="-122"/>
              </a:rPr>
              <a:t>)</a:t>
            </a:r>
            <a:r>
              <a:rPr lang="zh-CN" altLang="en-GB" sz="2000" b="1" dirty="0" smtClean="0">
                <a:solidFill>
                  <a:schemeClr val="tx1"/>
                </a:solidFill>
                <a:ea typeface="黑体" panose="02010609060101010101" pitchFamily="49" charset="-122"/>
              </a:rPr>
              <a:t>， 大大降低了每个部门的复杂性。网络协议的分层就与上面的例子类似。</a:t>
            </a:r>
          </a:p>
        </p:txBody>
      </p:sp>
      <p:sp>
        <p:nvSpPr>
          <p:cNvPr id="27662" name="Rectangle 14"/>
          <p:cNvSpPr>
            <a:spLocks noChangeArrowheads="1"/>
          </p:cNvSpPr>
          <p:nvPr/>
        </p:nvSpPr>
        <p:spPr bwMode="auto">
          <a:xfrm>
            <a:off x="323850" y="6705600"/>
            <a:ext cx="617538"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323850"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pic>
        <p:nvPicPr>
          <p:cNvPr id="27651" name="Picture 3"/>
          <p:cNvPicPr>
            <a:picLocks noChangeAspect="1" noChangeArrowheads="1"/>
          </p:cNvPicPr>
          <p:nvPr/>
        </p:nvPicPr>
        <p:blipFill>
          <a:blip r:embed="rId3">
            <a:grayscl/>
            <a:lum contrast="30000"/>
            <a:extLst>
              <a:ext uri="{28A0092B-C50C-407E-A947-70E740481C1C}">
                <a14:useLocalDpi xmlns:a14="http://schemas.microsoft.com/office/drawing/2010/main" val="0"/>
              </a:ext>
            </a:extLst>
          </a:blip>
          <a:srcRect/>
          <a:stretch>
            <a:fillRect/>
          </a:stretch>
        </p:blipFill>
        <p:spPr bwMode="auto">
          <a:xfrm>
            <a:off x="2194560" y="1635125"/>
            <a:ext cx="5759450" cy="3132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654" name="Rectangle 6"/>
          <p:cNvSpPr>
            <a:spLocks noChangeArrowheads="1"/>
          </p:cNvSpPr>
          <p:nvPr/>
        </p:nvSpPr>
        <p:spPr bwMode="auto">
          <a:xfrm>
            <a:off x="2121535" y="1827213"/>
            <a:ext cx="5832475" cy="2976562"/>
          </a:xfrm>
          <a:prstGeom prst="rect">
            <a:avLst/>
          </a:prstGeom>
          <a:noFill/>
          <a:ln w="9525" algn="ctr">
            <a:solidFill>
              <a:srgbClr val="FF3300"/>
            </a:solidFill>
            <a:miter lim="800000"/>
          </a:ln>
          <a:effectLst/>
          <a:scene3d>
            <a:camera prst="legacyObliqueTopRight"/>
            <a:lightRig rig="legacyFlat3" dir="b"/>
          </a:scene3d>
          <a:sp3d extrusionH="163500" prstMaterial="legacyMatte">
            <a:bevelT w="13500" h="13500" prst="angle"/>
            <a:bevelB w="13500" h="13500" prst="angle"/>
            <a:extrusionClr>
              <a:srgbClr val="FF3300"/>
            </a:extrusion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27655" name="Text Box 7"/>
          <p:cNvSpPr txBox="1">
            <a:spLocks noChangeArrowheads="1"/>
          </p:cNvSpPr>
          <p:nvPr/>
        </p:nvSpPr>
        <p:spPr bwMode="auto">
          <a:xfrm>
            <a:off x="753110" y="2498725"/>
            <a:ext cx="1225550" cy="166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mtClean="0">
                <a:solidFill>
                  <a:srgbClr val="000000"/>
                </a:solidFill>
              </a:rPr>
              <a:t>公司</a:t>
            </a:r>
          </a:p>
          <a:p>
            <a:pPr eaLnBrk="1" hangingPunct="1">
              <a:spcBef>
                <a:spcPct val="25000"/>
              </a:spcBef>
            </a:pPr>
            <a:r>
              <a:rPr lang="zh-CN" altLang="en-GB" smtClean="0">
                <a:solidFill>
                  <a:srgbClr val="000000"/>
                </a:solidFill>
              </a:rPr>
              <a:t>货运部门</a:t>
            </a:r>
          </a:p>
          <a:p>
            <a:pPr eaLnBrk="1" hangingPunct="1">
              <a:spcBef>
                <a:spcPct val="45000"/>
              </a:spcBef>
            </a:pPr>
            <a:r>
              <a:rPr lang="zh-CN" altLang="en-GB" smtClean="0">
                <a:solidFill>
                  <a:srgbClr val="000000"/>
                </a:solidFill>
              </a:rPr>
              <a:t>收发部门</a:t>
            </a:r>
          </a:p>
          <a:p>
            <a:pPr eaLnBrk="1" hangingPunct="1">
              <a:spcBef>
                <a:spcPct val="45000"/>
              </a:spcBef>
            </a:pPr>
            <a:r>
              <a:rPr lang="zh-CN" altLang="en-GB" smtClean="0">
                <a:solidFill>
                  <a:srgbClr val="000000"/>
                </a:solidFill>
              </a:rPr>
              <a:t>搬运部门</a:t>
            </a:r>
            <a:endParaRPr lang="zh-CN" altLang="en-US" smtClean="0">
              <a:solidFill>
                <a:srgbClr val="000000"/>
              </a:solidFill>
            </a:endParaRPr>
          </a:p>
        </p:txBody>
      </p:sp>
      <p:sp>
        <p:nvSpPr>
          <p:cNvPr id="27656" name="Line 8"/>
          <p:cNvSpPr>
            <a:spLocks noChangeShapeType="1"/>
          </p:cNvSpPr>
          <p:nvPr/>
        </p:nvSpPr>
        <p:spPr bwMode="auto">
          <a:xfrm>
            <a:off x="1473835" y="2714625"/>
            <a:ext cx="6477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27657" name="Line 9"/>
          <p:cNvSpPr>
            <a:spLocks noChangeShapeType="1"/>
          </p:cNvSpPr>
          <p:nvPr/>
        </p:nvSpPr>
        <p:spPr bwMode="auto">
          <a:xfrm>
            <a:off x="1905635" y="3148013"/>
            <a:ext cx="2159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27658" name="Line 10"/>
          <p:cNvSpPr>
            <a:spLocks noChangeShapeType="1"/>
          </p:cNvSpPr>
          <p:nvPr/>
        </p:nvSpPr>
        <p:spPr bwMode="auto">
          <a:xfrm>
            <a:off x="1473835" y="2714625"/>
            <a:ext cx="6477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27659" name="Line 11"/>
          <p:cNvSpPr>
            <a:spLocks noChangeShapeType="1"/>
          </p:cNvSpPr>
          <p:nvPr/>
        </p:nvSpPr>
        <p:spPr bwMode="auto">
          <a:xfrm>
            <a:off x="1905635" y="3148013"/>
            <a:ext cx="2159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27660" name="Line 12"/>
          <p:cNvSpPr>
            <a:spLocks noChangeShapeType="1"/>
          </p:cNvSpPr>
          <p:nvPr/>
        </p:nvSpPr>
        <p:spPr bwMode="auto">
          <a:xfrm>
            <a:off x="1905635" y="3541713"/>
            <a:ext cx="2159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27661" name="Line 13"/>
          <p:cNvSpPr>
            <a:spLocks noChangeShapeType="1"/>
          </p:cNvSpPr>
          <p:nvPr/>
        </p:nvSpPr>
        <p:spPr bwMode="auto">
          <a:xfrm>
            <a:off x="1905635" y="3975100"/>
            <a:ext cx="2159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27662" name="Rectangle 14"/>
          <p:cNvSpPr>
            <a:spLocks noChangeArrowheads="1"/>
          </p:cNvSpPr>
          <p:nvPr/>
        </p:nvSpPr>
        <p:spPr bwMode="auto">
          <a:xfrm>
            <a:off x="826135" y="4911725"/>
            <a:ext cx="617538"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323850"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28675" name="Rectangle 3"/>
          <p:cNvSpPr>
            <a:spLocks noChangeArrowheads="1"/>
          </p:cNvSpPr>
          <p:nvPr/>
        </p:nvSpPr>
        <p:spPr bwMode="auto">
          <a:xfrm>
            <a:off x="395288" y="1139702"/>
            <a:ext cx="8424862" cy="511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105000"/>
              </a:lnSpc>
              <a:spcBef>
                <a:spcPct val="0"/>
              </a:spcBef>
            </a:pPr>
            <a:r>
              <a:rPr lang="en-US" altLang="zh-CN" sz="2800" b="1" dirty="0" smtClean="0">
                <a:solidFill>
                  <a:srgbClr val="000000"/>
                </a:solidFill>
                <a:ea typeface="宋体" panose="02010600030101010101" pitchFamily="2" charset="-122"/>
              </a:rPr>
              <a:t>     </a:t>
            </a:r>
            <a:r>
              <a:rPr lang="zh-CN" altLang="en-US" sz="2800" b="1" dirty="0" smtClean="0">
                <a:solidFill>
                  <a:srgbClr val="000000"/>
                </a:solidFill>
                <a:ea typeface="宋体" panose="02010600030101010101" pitchFamily="2" charset="-122"/>
              </a:rPr>
              <a:t>（</a:t>
            </a:r>
            <a:r>
              <a:rPr lang="en-US" altLang="zh-CN" sz="2800" b="1" dirty="0" smtClean="0">
                <a:solidFill>
                  <a:srgbClr val="000000"/>
                </a:solidFill>
                <a:ea typeface="宋体" panose="02010600030101010101" pitchFamily="2" charset="-122"/>
              </a:rPr>
              <a:t>1</a:t>
            </a:r>
            <a:r>
              <a:rPr lang="zh-CN" altLang="en-US" sz="2800" b="1" dirty="0" smtClean="0">
                <a:solidFill>
                  <a:srgbClr val="000000"/>
                </a:solidFill>
                <a:ea typeface="宋体" panose="02010600030101010101" pitchFamily="2" charset="-122"/>
              </a:rPr>
              <a:t>）</a:t>
            </a:r>
            <a:r>
              <a:rPr lang="en-US" altLang="zh-CN" sz="2800" b="1" dirty="0" smtClean="0">
                <a:solidFill>
                  <a:srgbClr val="000000"/>
                </a:solidFill>
                <a:ea typeface="宋体" panose="02010600030101010101" pitchFamily="2" charset="-122"/>
              </a:rPr>
              <a:t>OSI</a:t>
            </a:r>
            <a:r>
              <a:rPr lang="zh-CN" altLang="en-US" sz="2800" b="1" dirty="0">
                <a:solidFill>
                  <a:srgbClr val="000000"/>
                </a:solidFill>
                <a:ea typeface="黑体" panose="02010609060101010101" pitchFamily="49" charset="-122"/>
              </a:rPr>
              <a:t>参考模型</a:t>
            </a:r>
          </a:p>
        </p:txBody>
      </p:sp>
      <p:pic>
        <p:nvPicPr>
          <p:cNvPr id="28676" name="Picture 4" descr="c10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8538" y="3004145"/>
            <a:ext cx="3889375"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 Box 5"/>
          <p:cNvSpPr txBox="1">
            <a:spLocks noChangeArrowheads="1"/>
          </p:cNvSpPr>
          <p:nvPr/>
        </p:nvSpPr>
        <p:spPr bwMode="auto">
          <a:xfrm>
            <a:off x="468313" y="1628775"/>
            <a:ext cx="8280400" cy="1243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spcBef>
                <a:spcPct val="50000"/>
              </a:spcBef>
              <a:buFont typeface="幼圆" panose="02010509060101010101" pitchFamily="49" charset="-122"/>
              <a:buChar char="Ø"/>
            </a:pPr>
            <a:r>
              <a:rPr kumimoji="0" lang="en-US" altLang="zh-CN" sz="2400" smtClean="0">
                <a:solidFill>
                  <a:srgbClr val="000000"/>
                </a:solidFill>
              </a:rPr>
              <a:t>OSI</a:t>
            </a:r>
            <a:r>
              <a:rPr kumimoji="0" lang="zh-CN" altLang="en-US" sz="2400" smtClean="0">
                <a:solidFill>
                  <a:srgbClr val="000000"/>
                </a:solidFill>
              </a:rPr>
              <a:t>参考模型：</a:t>
            </a:r>
            <a:r>
              <a:rPr kumimoji="0" lang="en-US" altLang="zh-CN" sz="2400" smtClean="0">
                <a:solidFill>
                  <a:srgbClr val="000000"/>
                </a:solidFill>
              </a:rPr>
              <a:t>Open System Interconnect</a:t>
            </a:r>
            <a:r>
              <a:rPr kumimoji="0" lang="zh-CN" altLang="en-US" sz="2400" smtClean="0">
                <a:solidFill>
                  <a:srgbClr val="000000"/>
                </a:solidFill>
              </a:rPr>
              <a:t>开放系</a:t>
            </a:r>
            <a:br>
              <a:rPr kumimoji="0" lang="zh-CN" altLang="en-US" sz="2400" smtClean="0">
                <a:solidFill>
                  <a:srgbClr val="000000"/>
                </a:solidFill>
              </a:rPr>
            </a:br>
            <a:r>
              <a:rPr kumimoji="0" lang="zh-CN" altLang="en-US" sz="2400" smtClean="0">
                <a:solidFill>
                  <a:srgbClr val="000000"/>
                </a:solidFill>
              </a:rPr>
              <a:t> 统互连参考模型。</a:t>
            </a:r>
          </a:p>
          <a:p>
            <a:pPr algn="just" eaLnBrk="1" hangingPunct="1">
              <a:spcBef>
                <a:spcPct val="15000"/>
              </a:spcBef>
              <a:buFont typeface="幼圆" panose="02010509060101010101" pitchFamily="49" charset="-122"/>
              <a:buChar char="Ø"/>
            </a:pPr>
            <a:r>
              <a:rPr kumimoji="0" lang="en-US" altLang="zh-CN" sz="2400" smtClean="0">
                <a:solidFill>
                  <a:srgbClr val="000000"/>
                </a:solidFill>
              </a:rPr>
              <a:t>OSI</a:t>
            </a:r>
            <a:r>
              <a:rPr kumimoji="0" lang="zh-CN" altLang="en-US" sz="2400" smtClean="0">
                <a:solidFill>
                  <a:srgbClr val="000000"/>
                </a:solidFill>
              </a:rPr>
              <a:t>参考模型是由</a:t>
            </a:r>
            <a:r>
              <a:rPr kumimoji="0" lang="en-US" altLang="zh-CN" sz="2400" smtClean="0">
                <a:solidFill>
                  <a:srgbClr val="000000"/>
                </a:solidFill>
              </a:rPr>
              <a:t>ISO(</a:t>
            </a:r>
            <a:r>
              <a:rPr kumimoji="0" lang="zh-CN" altLang="en-US" sz="2400" smtClean="0">
                <a:solidFill>
                  <a:srgbClr val="000000"/>
                </a:solidFill>
              </a:rPr>
              <a:t>国际标准化组织</a:t>
            </a:r>
            <a:r>
              <a:rPr kumimoji="0" lang="en-US" altLang="zh-CN" sz="2400" smtClean="0">
                <a:solidFill>
                  <a:srgbClr val="000000"/>
                </a:solidFill>
              </a:rPr>
              <a:t>)</a:t>
            </a:r>
            <a:r>
              <a:rPr kumimoji="0" lang="zh-CN" altLang="en-US" sz="2400" smtClean="0">
                <a:solidFill>
                  <a:srgbClr val="000000"/>
                </a:solidFill>
              </a:rPr>
              <a:t>定义的。</a:t>
            </a:r>
          </a:p>
        </p:txBody>
      </p:sp>
      <p:sp>
        <p:nvSpPr>
          <p:cNvPr id="1016838" name="Text Box 6"/>
          <p:cNvSpPr txBox="1">
            <a:spLocks noChangeArrowheads="1"/>
          </p:cNvSpPr>
          <p:nvPr/>
        </p:nvSpPr>
        <p:spPr bwMode="auto">
          <a:xfrm>
            <a:off x="1908175" y="5667970"/>
            <a:ext cx="4608513" cy="641350"/>
          </a:xfrm>
          <a:prstGeom prst="rect">
            <a:avLst/>
          </a:prstGeom>
          <a:gradFill rotWithShape="1">
            <a:gsLst>
              <a:gs pos="0">
                <a:srgbClr val="FFCC00">
                  <a:gamma/>
                  <a:shade val="46275"/>
                  <a:invGamma/>
                </a:srgbClr>
              </a:gs>
              <a:gs pos="50000">
                <a:srgbClr val="FFCC00"/>
              </a:gs>
              <a:gs pos="100000">
                <a:srgbClr val="FFCC00">
                  <a:gamma/>
                  <a:shade val="46275"/>
                  <a:invGamma/>
                </a:srgbClr>
              </a:gs>
            </a:gsLst>
            <a:lin ang="5400000" scaled="1"/>
          </a:gradFill>
          <a:ln>
            <a:noFill/>
          </a:ln>
          <a:effectLst/>
          <a:extLs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lIns="90000" tIns="46800" rIns="90000" bIns="46800">
            <a:spAutoFit/>
          </a:bodyPr>
          <a:lstStyle/>
          <a:p>
            <a:pPr algn="ctr">
              <a:spcBef>
                <a:spcPct val="50000"/>
              </a:spcBef>
              <a:defRPr/>
            </a:pPr>
            <a:r>
              <a:rPr lang="zh-CN" altLang="en-US" sz="3600" b="1">
                <a:solidFill>
                  <a:srgbClr val="CC0000"/>
                </a:solidFill>
                <a:effectLst>
                  <a:outerShdw blurRad="38100" dist="38100" dir="2700000" algn="tl">
                    <a:srgbClr val="000000"/>
                  </a:outerShdw>
                </a:effectLst>
                <a:latin typeface="Wingdings" panose="05000000000000000000" pitchFamily="2" charset="2"/>
                <a:ea typeface="黑体" panose="02010609060101010101" pitchFamily="49" charset="-122"/>
              </a:rPr>
              <a:t>网络世界的法律</a:t>
            </a:r>
            <a:r>
              <a:rPr lang="en-US" altLang="zh-CN" sz="3600" b="1">
                <a:solidFill>
                  <a:srgbClr val="CC0000"/>
                </a:solidFill>
                <a:effectLst>
                  <a:outerShdw blurRad="38100" dist="38100" dir="2700000" algn="tl">
                    <a:srgbClr val="000000"/>
                  </a:outerShdw>
                </a:effectLst>
                <a:latin typeface="Wingdings" panose="05000000000000000000" pitchFamily="2" charset="2"/>
                <a:ea typeface="黑体" panose="02010609060101010101" pitchFamily="49" charset="-122"/>
              </a:rPr>
              <a:t>!</a:t>
            </a:r>
          </a:p>
        </p:txBody>
      </p:sp>
      <p:sp>
        <p:nvSpPr>
          <p:cNvPr id="28679" name="Rectangle 7"/>
          <p:cNvSpPr>
            <a:spLocks noChangeArrowheads="1"/>
          </p:cNvSpPr>
          <p:nvPr/>
        </p:nvSpPr>
        <p:spPr bwMode="auto">
          <a:xfrm>
            <a:off x="323850" y="6705600"/>
            <a:ext cx="660400"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323850"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29699" name="Rectangle 3"/>
          <p:cNvSpPr>
            <a:spLocks noChangeArrowheads="1"/>
          </p:cNvSpPr>
          <p:nvPr/>
        </p:nvSpPr>
        <p:spPr bwMode="auto">
          <a:xfrm>
            <a:off x="412433" y="1315403"/>
            <a:ext cx="8424862" cy="3648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lnSpc>
                <a:spcPct val="105000"/>
              </a:lnSpc>
              <a:spcBef>
                <a:spcPct val="5000"/>
              </a:spcBef>
            </a:pPr>
            <a:r>
              <a:rPr lang="en-US" altLang="zh-CN" b="1" dirty="0" smtClean="0">
                <a:solidFill>
                  <a:srgbClr val="000000"/>
                </a:solidFill>
                <a:ea typeface="黑体" panose="02010609060101010101" pitchFamily="49" charset="-122"/>
              </a:rPr>
              <a:t>        </a:t>
            </a:r>
            <a:r>
              <a:rPr lang="en-US" altLang="zh-CN" b="1" dirty="0" smtClean="0">
                <a:solidFill>
                  <a:srgbClr val="00B0F0"/>
                </a:solidFill>
                <a:ea typeface="黑体" panose="02010609060101010101" pitchFamily="49" charset="-122"/>
              </a:rPr>
              <a:t>OSI</a:t>
            </a:r>
            <a:r>
              <a:rPr lang="zh-CN" altLang="en-US" b="1" dirty="0" smtClean="0">
                <a:solidFill>
                  <a:srgbClr val="000000"/>
                </a:solidFill>
                <a:ea typeface="黑体" panose="02010609060101010101" pitchFamily="49" charset="-122"/>
              </a:rPr>
              <a:t>是一个</a:t>
            </a:r>
            <a:r>
              <a:rPr lang="zh-CN" altLang="en-US" b="1" dirty="0" smtClean="0">
                <a:solidFill>
                  <a:srgbClr val="00B0F0"/>
                </a:solidFill>
                <a:ea typeface="黑体" panose="02010609060101010101" pitchFamily="49" charset="-122"/>
              </a:rPr>
              <a:t>七层网络模型</a:t>
            </a:r>
            <a:r>
              <a:rPr lang="zh-CN" altLang="en-US" b="1" dirty="0" smtClean="0">
                <a:solidFill>
                  <a:srgbClr val="000000"/>
                </a:solidFill>
                <a:ea typeface="黑体" panose="02010609060101010101" pitchFamily="49" charset="-122"/>
              </a:rPr>
              <a:t>，包括物理层、数据链路层、网络层、传输层、会话层、表示层和应用层。每一层均有自己的一套功能集，并与紧邻的上层和下层交互作用。</a:t>
            </a:r>
          </a:p>
          <a:p>
            <a:pPr algn="just">
              <a:lnSpc>
                <a:spcPct val="105000"/>
              </a:lnSpc>
              <a:spcBef>
                <a:spcPct val="5000"/>
              </a:spcBef>
            </a:pPr>
            <a:endParaRPr lang="zh-CN" altLang="en-US" b="1" dirty="0" smtClean="0">
              <a:solidFill>
                <a:srgbClr val="000000"/>
              </a:solidFill>
              <a:ea typeface="黑体" panose="02010609060101010101" pitchFamily="49" charset="-122"/>
            </a:endParaRPr>
          </a:p>
          <a:p>
            <a:pPr algn="just">
              <a:lnSpc>
                <a:spcPct val="105000"/>
              </a:lnSpc>
              <a:spcBef>
                <a:spcPct val="5000"/>
              </a:spcBef>
            </a:pPr>
            <a:r>
              <a:rPr lang="zh-CN" altLang="en-US" b="1" dirty="0" smtClean="0">
                <a:solidFill>
                  <a:srgbClr val="000000"/>
                </a:solidFill>
                <a:ea typeface="黑体" panose="02010609060101010101" pitchFamily="49" charset="-122"/>
              </a:rPr>
              <a:t>        需要指出的是</a:t>
            </a:r>
            <a:r>
              <a:rPr lang="en-US" altLang="zh-CN" b="1" dirty="0" smtClean="0">
                <a:solidFill>
                  <a:srgbClr val="000000"/>
                </a:solidFill>
                <a:ea typeface="黑体" panose="02010609060101010101" pitchFamily="49" charset="-122"/>
              </a:rPr>
              <a:t>OSI</a:t>
            </a:r>
            <a:r>
              <a:rPr lang="zh-CN" altLang="en-US" b="1" dirty="0" smtClean="0">
                <a:solidFill>
                  <a:srgbClr val="000000"/>
                </a:solidFill>
                <a:ea typeface="黑体" panose="02010609060101010101" pitchFamily="49" charset="-122"/>
              </a:rPr>
              <a:t>参考模型仅仅是一个为制定标准而提供的概念性框架。</a:t>
            </a:r>
          </a:p>
          <a:p>
            <a:pPr algn="just">
              <a:lnSpc>
                <a:spcPct val="105000"/>
              </a:lnSpc>
              <a:spcBef>
                <a:spcPct val="5000"/>
              </a:spcBef>
            </a:pPr>
            <a:endParaRPr lang="zh-CN" altLang="en-US" b="1" dirty="0" smtClean="0">
              <a:solidFill>
                <a:srgbClr val="000000"/>
              </a:solidFill>
              <a:ea typeface="黑体" panose="02010609060101010101" pitchFamily="49" charset="-122"/>
            </a:endParaRPr>
          </a:p>
          <a:p>
            <a:pPr algn="just">
              <a:lnSpc>
                <a:spcPct val="105000"/>
              </a:lnSpc>
              <a:spcBef>
                <a:spcPct val="5000"/>
              </a:spcBef>
            </a:pPr>
            <a:r>
              <a:rPr lang="zh-CN" altLang="en-US" b="1" dirty="0" smtClean="0">
                <a:solidFill>
                  <a:srgbClr val="000000"/>
                </a:solidFill>
                <a:ea typeface="黑体" panose="02010609060101010101" pitchFamily="49" charset="-122"/>
              </a:rPr>
              <a:t>        在所有计算机网络参考模型中</a:t>
            </a:r>
            <a:r>
              <a:rPr lang="en-US" altLang="zh-CN" b="1" dirty="0" smtClean="0">
                <a:solidFill>
                  <a:srgbClr val="000000"/>
                </a:solidFill>
                <a:ea typeface="黑体" panose="02010609060101010101" pitchFamily="49" charset="-122"/>
              </a:rPr>
              <a:t>OSI</a:t>
            </a:r>
            <a:r>
              <a:rPr lang="zh-CN" altLang="en-US" b="1" dirty="0" smtClean="0">
                <a:solidFill>
                  <a:srgbClr val="000000"/>
                </a:solidFill>
                <a:ea typeface="黑体" panose="02010609060101010101" pitchFamily="49" charset="-122"/>
              </a:rPr>
              <a:t>参考模型和</a:t>
            </a:r>
            <a:r>
              <a:rPr lang="en-US" altLang="zh-CN" b="1" dirty="0" smtClean="0">
                <a:solidFill>
                  <a:srgbClr val="00B0F0"/>
                </a:solidFill>
                <a:ea typeface="黑体" panose="02010609060101010101" pitchFamily="49" charset="-122"/>
              </a:rPr>
              <a:t>TCP/IP</a:t>
            </a:r>
            <a:r>
              <a:rPr lang="zh-CN" altLang="en-US" b="1" dirty="0" smtClean="0">
                <a:solidFill>
                  <a:srgbClr val="000000"/>
                </a:solidFill>
                <a:ea typeface="黑体" panose="02010609060101010101" pitchFamily="49" charset="-122"/>
              </a:rPr>
              <a:t>参考模型最重要的两个。</a:t>
            </a:r>
          </a:p>
        </p:txBody>
      </p:sp>
      <p:sp>
        <p:nvSpPr>
          <p:cNvPr id="29700" name="Rectangle 4"/>
          <p:cNvSpPr>
            <a:spLocks noChangeArrowheads="1"/>
          </p:cNvSpPr>
          <p:nvPr/>
        </p:nvSpPr>
        <p:spPr bwMode="auto">
          <a:xfrm>
            <a:off x="323850" y="6705600"/>
            <a:ext cx="677863"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https://timgsa.baidu.com/timg?image&amp;quality=80&amp;size=b10000_10000&amp;sec=1505463659&amp;di=4c006b707a01bbba2e8178ec185cc375&amp;src=http://images2015.cnblogs.com/blog/1061765/201611/1061765-20161125200042800-214154166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2559024"/>
            <a:ext cx="5364983" cy="2811537"/>
          </a:xfrm>
          <a:prstGeom prst="rect">
            <a:avLst/>
          </a:prstGeom>
          <a:noFill/>
          <a:extLst>
            <a:ext uri="{909E8E84-426E-40DD-AFC4-6F175D3DCCD1}">
              <a14:hiddenFill xmlns:a14="http://schemas.microsoft.com/office/drawing/2010/main">
                <a:solidFill>
                  <a:srgbClr val="FFFFFF"/>
                </a:solidFill>
              </a14:hiddenFill>
            </a:ext>
          </a:extLst>
        </p:spPr>
      </p:pic>
      <p:sp>
        <p:nvSpPr>
          <p:cNvPr id="30722" name="AutoShape 2"/>
          <p:cNvSpPr/>
          <p:nvPr/>
        </p:nvSpPr>
        <p:spPr bwMode="auto">
          <a:xfrm>
            <a:off x="7712918" y="4372422"/>
            <a:ext cx="171450" cy="824483"/>
          </a:xfrm>
          <a:prstGeom prst="rightBrace">
            <a:avLst>
              <a:gd name="adj1" fmla="val 43406"/>
              <a:gd name="adj2" fmla="val 50000"/>
            </a:avLst>
          </a:prstGeom>
          <a:noFill/>
          <a:ln w="19050">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endParaRPr lang="zh-CN" altLang="zh-CN" sz="4000" smtClean="0">
              <a:solidFill>
                <a:srgbClr val="FF3300"/>
              </a:solidFill>
              <a:ea typeface="宋体" panose="02010600030101010101" pitchFamily="2" charset="-122"/>
            </a:endParaRPr>
          </a:p>
        </p:txBody>
      </p:sp>
      <p:sp>
        <p:nvSpPr>
          <p:cNvPr id="30723" name="AutoShape 3"/>
          <p:cNvSpPr/>
          <p:nvPr/>
        </p:nvSpPr>
        <p:spPr bwMode="auto">
          <a:xfrm>
            <a:off x="7712918" y="3284984"/>
            <a:ext cx="171450" cy="1073150"/>
          </a:xfrm>
          <a:prstGeom prst="rightBrace">
            <a:avLst>
              <a:gd name="adj1" fmla="val 52160"/>
              <a:gd name="adj2" fmla="val 50000"/>
            </a:avLst>
          </a:prstGeom>
          <a:noFill/>
          <a:ln w="19050">
            <a:solidFill>
              <a:srgbClr val="FF33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endParaRPr lang="zh-CN" altLang="zh-CN" sz="6000" smtClean="0">
              <a:solidFill>
                <a:srgbClr val="FF3300"/>
              </a:solidFill>
              <a:ea typeface="宋体" panose="02010600030101010101" pitchFamily="2" charset="-122"/>
            </a:endParaRPr>
          </a:p>
        </p:txBody>
      </p:sp>
      <p:sp>
        <p:nvSpPr>
          <p:cNvPr id="30724" name="Text Box 4"/>
          <p:cNvSpPr txBox="1">
            <a:spLocks noChangeArrowheads="1"/>
          </p:cNvSpPr>
          <p:nvPr/>
        </p:nvSpPr>
        <p:spPr bwMode="auto">
          <a:xfrm>
            <a:off x="7857429" y="3634780"/>
            <a:ext cx="15128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spcBef>
                <a:spcPct val="50000"/>
              </a:spcBef>
            </a:pPr>
            <a:r>
              <a:rPr lang="zh-CN" altLang="en-US" dirty="0" smtClean="0">
                <a:solidFill>
                  <a:srgbClr val="000000"/>
                </a:solidFill>
              </a:rPr>
              <a:t>资源子网</a:t>
            </a:r>
          </a:p>
        </p:txBody>
      </p:sp>
      <p:sp>
        <p:nvSpPr>
          <p:cNvPr id="30726" name="Rectangle 9"/>
          <p:cNvSpPr>
            <a:spLocks noGrp="1" noChangeArrowheads="1"/>
          </p:cNvSpPr>
          <p:nvPr>
            <p:ph type="title"/>
          </p:nvPr>
        </p:nvSpPr>
        <p:spPr>
          <a:xfrm>
            <a:off x="323850"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30727" name="Text Box 10"/>
          <p:cNvSpPr txBox="1">
            <a:spLocks noChangeArrowheads="1"/>
          </p:cNvSpPr>
          <p:nvPr/>
        </p:nvSpPr>
        <p:spPr bwMode="auto">
          <a:xfrm>
            <a:off x="323850" y="1052513"/>
            <a:ext cx="8424863" cy="124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a:lnSpc>
                <a:spcPct val="105000"/>
              </a:lnSpc>
              <a:spcBef>
                <a:spcPct val="0"/>
              </a:spcBef>
            </a:pPr>
            <a:r>
              <a:rPr lang="en-US" altLang="zh-CN" sz="2400" smtClean="0">
                <a:solidFill>
                  <a:srgbClr val="000000"/>
                </a:solidFill>
              </a:rPr>
              <a:t>        </a:t>
            </a:r>
            <a:r>
              <a:rPr lang="zh-CN" altLang="en-US" sz="2400" smtClean="0">
                <a:solidFill>
                  <a:srgbClr val="000000"/>
                </a:solidFill>
              </a:rPr>
              <a:t>例如，主机</a:t>
            </a:r>
            <a:r>
              <a:rPr lang="en-US" altLang="zh-CN" sz="2400" smtClean="0">
                <a:solidFill>
                  <a:srgbClr val="000000"/>
                </a:solidFill>
              </a:rPr>
              <a:t>A</a:t>
            </a:r>
            <a:r>
              <a:rPr lang="zh-CN" altLang="en-US" sz="2400" smtClean="0">
                <a:solidFill>
                  <a:srgbClr val="000000"/>
                </a:solidFill>
              </a:rPr>
              <a:t>向主机</a:t>
            </a:r>
            <a:r>
              <a:rPr lang="en-US" altLang="zh-CN" sz="2400" smtClean="0">
                <a:solidFill>
                  <a:srgbClr val="000000"/>
                </a:solidFill>
              </a:rPr>
              <a:t>B</a:t>
            </a:r>
            <a:r>
              <a:rPr lang="zh-CN" altLang="en-US" sz="2400" smtClean="0">
                <a:solidFill>
                  <a:srgbClr val="000000"/>
                </a:solidFill>
              </a:rPr>
              <a:t>传送数据时，应用进程要把数据逐层向下传，每层向下传时加入该层相关控制信息，传入主机</a:t>
            </a:r>
            <a:r>
              <a:rPr lang="en-US" altLang="zh-CN" sz="2400" smtClean="0">
                <a:solidFill>
                  <a:srgbClr val="000000"/>
                </a:solidFill>
              </a:rPr>
              <a:t>B</a:t>
            </a:r>
            <a:r>
              <a:rPr lang="zh-CN" altLang="en-US" sz="2400" smtClean="0">
                <a:solidFill>
                  <a:srgbClr val="000000"/>
                </a:solidFill>
              </a:rPr>
              <a:t>后再一层层地剥去控制信息，最后完成数据的传送。</a:t>
            </a:r>
          </a:p>
        </p:txBody>
      </p:sp>
      <p:sp>
        <p:nvSpPr>
          <p:cNvPr id="1020939" name="Text Box 11"/>
          <p:cNvSpPr txBox="1">
            <a:spLocks noChangeArrowheads="1"/>
          </p:cNvSpPr>
          <p:nvPr/>
        </p:nvSpPr>
        <p:spPr bwMode="auto">
          <a:xfrm>
            <a:off x="3563888" y="2276475"/>
            <a:ext cx="3025775" cy="1990725"/>
          </a:xfrm>
          <a:prstGeom prst="rect">
            <a:avLst/>
          </a:prstGeom>
          <a:gradFill rotWithShape="1">
            <a:gsLst>
              <a:gs pos="0">
                <a:schemeClr val="tx2"/>
              </a:gs>
              <a:gs pos="100000">
                <a:schemeClr val="folHlink"/>
              </a:gs>
            </a:gsLst>
            <a:lin ang="0" scaled="1"/>
          </a:gradFill>
          <a:ln w="9525" algn="ctr">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spcBef>
                <a:spcPct val="50000"/>
              </a:spcBef>
            </a:pPr>
            <a:r>
              <a:rPr lang="zh-CN" altLang="en-US" sz="2400" smtClean="0">
                <a:solidFill>
                  <a:srgbClr val="FFFF00"/>
                </a:solidFill>
              </a:rPr>
              <a:t>物理层：</a:t>
            </a:r>
            <a:r>
              <a:rPr lang="zh-CN" altLang="en-US" smtClean="0">
                <a:solidFill>
                  <a:srgbClr val="FFFFFF"/>
                </a:solidFill>
              </a:rPr>
              <a:t>该层负责原始的比特流数据信号的传送以及定义计算机和通讯设备之间的接口标准。该层的基本功能就是传输数据。 </a:t>
            </a:r>
          </a:p>
        </p:txBody>
      </p:sp>
      <p:sp>
        <p:nvSpPr>
          <p:cNvPr id="1020940" name="Text Box 12"/>
          <p:cNvSpPr txBox="1">
            <a:spLocks noChangeArrowheads="1"/>
          </p:cNvSpPr>
          <p:nvPr/>
        </p:nvSpPr>
        <p:spPr bwMode="auto">
          <a:xfrm>
            <a:off x="3563888" y="2276475"/>
            <a:ext cx="3025775" cy="2600325"/>
          </a:xfrm>
          <a:prstGeom prst="rect">
            <a:avLst/>
          </a:prstGeom>
          <a:gradFill rotWithShape="1">
            <a:gsLst>
              <a:gs pos="0">
                <a:schemeClr val="tx2"/>
              </a:gs>
              <a:gs pos="100000">
                <a:schemeClr val="folHlink"/>
              </a:gs>
            </a:gsLst>
            <a:lin ang="0" scaled="1"/>
          </a:gradFill>
          <a:ln w="9525" algn="ctr">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spcBef>
                <a:spcPct val="50000"/>
              </a:spcBef>
            </a:pPr>
            <a:r>
              <a:rPr lang="zh-CN" altLang="en-US" sz="2400" smtClean="0">
                <a:solidFill>
                  <a:srgbClr val="FFFF00"/>
                </a:solidFill>
              </a:rPr>
              <a:t>数据链路层：</a:t>
            </a:r>
            <a:r>
              <a:rPr lang="zh-CN" altLang="en-US" smtClean="0">
                <a:solidFill>
                  <a:srgbClr val="FFFFFF"/>
                </a:solidFill>
              </a:rPr>
              <a:t>接收来自网络层的数据包，并把信息打包成数据帧，然后下传给物理层进行传输。负责网络内部的帧传输，用于建立、维护和释放数据链路，以及传输差错的检出与恢复。</a:t>
            </a:r>
          </a:p>
        </p:txBody>
      </p:sp>
      <p:sp>
        <p:nvSpPr>
          <p:cNvPr id="1020941" name="Text Box 13"/>
          <p:cNvSpPr txBox="1">
            <a:spLocks noChangeArrowheads="1"/>
          </p:cNvSpPr>
          <p:nvPr/>
        </p:nvSpPr>
        <p:spPr bwMode="auto">
          <a:xfrm>
            <a:off x="3563888" y="2276475"/>
            <a:ext cx="3025775" cy="1990725"/>
          </a:xfrm>
          <a:prstGeom prst="rect">
            <a:avLst/>
          </a:prstGeom>
          <a:gradFill rotWithShape="1">
            <a:gsLst>
              <a:gs pos="0">
                <a:schemeClr val="tx2"/>
              </a:gs>
              <a:gs pos="100000">
                <a:schemeClr val="folHlink"/>
              </a:gs>
            </a:gsLst>
            <a:lin ang="0" scaled="1"/>
          </a:gradFill>
          <a:ln w="9525" algn="ctr">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spcBef>
                <a:spcPct val="50000"/>
              </a:spcBef>
            </a:pPr>
            <a:r>
              <a:rPr lang="zh-CN" altLang="en-US" sz="2400" smtClean="0">
                <a:solidFill>
                  <a:srgbClr val="FFFF00"/>
                </a:solidFill>
              </a:rPr>
              <a:t>网络层：</a:t>
            </a:r>
            <a:r>
              <a:rPr lang="zh-CN" altLang="en-US" smtClean="0">
                <a:solidFill>
                  <a:srgbClr val="FFFFFF"/>
                </a:solidFill>
              </a:rPr>
              <a:t>将上一层的报文封装成数据包，并根据数据包的目的地址将数据包从一个网络传送到另一个网络，解决的是网络与网络之间的通信问题。</a:t>
            </a:r>
            <a:endParaRPr lang="zh-CN" altLang="en-US" smtClean="0">
              <a:solidFill>
                <a:srgbClr val="00FFCC"/>
              </a:solidFill>
            </a:endParaRPr>
          </a:p>
        </p:txBody>
      </p:sp>
      <p:sp>
        <p:nvSpPr>
          <p:cNvPr id="1020942" name="Text Box 14"/>
          <p:cNvSpPr txBox="1">
            <a:spLocks noChangeArrowheads="1"/>
          </p:cNvSpPr>
          <p:nvPr/>
        </p:nvSpPr>
        <p:spPr bwMode="auto">
          <a:xfrm>
            <a:off x="3563888" y="2276475"/>
            <a:ext cx="2951163" cy="1990725"/>
          </a:xfrm>
          <a:prstGeom prst="rect">
            <a:avLst/>
          </a:prstGeom>
          <a:gradFill rotWithShape="1">
            <a:gsLst>
              <a:gs pos="0">
                <a:schemeClr val="tx2"/>
              </a:gs>
              <a:gs pos="100000">
                <a:schemeClr val="folHlink"/>
              </a:gs>
            </a:gsLst>
            <a:lin ang="0" scaled="1"/>
          </a:gradFill>
          <a:ln w="9525" algn="ctr">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spcBef>
                <a:spcPct val="50000"/>
              </a:spcBef>
            </a:pPr>
            <a:r>
              <a:rPr lang="zh-CN" altLang="en-US" sz="2400" smtClean="0">
                <a:solidFill>
                  <a:srgbClr val="FFFF00"/>
                </a:solidFill>
              </a:rPr>
              <a:t>传输层：</a:t>
            </a:r>
            <a:r>
              <a:rPr lang="zh-CN" altLang="en-US" smtClean="0">
                <a:solidFill>
                  <a:srgbClr val="FFFFFF"/>
                </a:solidFill>
              </a:rPr>
              <a:t>作用是把数据可靠地从一方送到另一方，解决的是数据在网络之间传输的质量问题。该层传送的信息单位是报文。 </a:t>
            </a:r>
          </a:p>
        </p:txBody>
      </p:sp>
      <p:sp>
        <p:nvSpPr>
          <p:cNvPr id="1020943" name="Text Box 15"/>
          <p:cNvSpPr txBox="1">
            <a:spLocks noChangeArrowheads="1"/>
          </p:cNvSpPr>
          <p:nvPr/>
        </p:nvSpPr>
        <p:spPr bwMode="auto">
          <a:xfrm>
            <a:off x="3563888" y="2347913"/>
            <a:ext cx="3025775" cy="1685925"/>
          </a:xfrm>
          <a:prstGeom prst="rect">
            <a:avLst/>
          </a:prstGeom>
          <a:gradFill rotWithShape="1">
            <a:gsLst>
              <a:gs pos="0">
                <a:schemeClr val="tx2"/>
              </a:gs>
              <a:gs pos="100000">
                <a:schemeClr val="folHlink"/>
              </a:gs>
            </a:gsLst>
            <a:lin ang="0" scaled="1"/>
          </a:gradFill>
          <a:ln w="9525" algn="ctr">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spcBef>
                <a:spcPct val="50000"/>
              </a:spcBef>
            </a:pPr>
            <a:r>
              <a:rPr lang="zh-CN" altLang="en-US" sz="2400" smtClean="0">
                <a:solidFill>
                  <a:srgbClr val="FFFF00"/>
                </a:solidFill>
              </a:rPr>
              <a:t>会话层：</a:t>
            </a:r>
            <a:r>
              <a:rPr lang="zh-CN" altLang="en-US" smtClean="0">
                <a:solidFill>
                  <a:srgbClr val="FFFFFF"/>
                </a:solidFill>
              </a:rPr>
              <a:t>负责在应用程序之间建立、维持、终止会话。也就是在数据真正进行传输之前进行协商并建立好连接。</a:t>
            </a:r>
            <a:r>
              <a:rPr lang="zh-CN" altLang="en-US" smtClean="0">
                <a:solidFill>
                  <a:srgbClr val="00FFCC"/>
                </a:solidFill>
                <a:ea typeface="宋体" panose="02010600030101010101" pitchFamily="2" charset="-122"/>
              </a:rPr>
              <a:t> </a:t>
            </a:r>
          </a:p>
        </p:txBody>
      </p:sp>
      <p:sp>
        <p:nvSpPr>
          <p:cNvPr id="1020944" name="Text Box 16"/>
          <p:cNvSpPr txBox="1">
            <a:spLocks noChangeArrowheads="1"/>
          </p:cNvSpPr>
          <p:nvPr/>
        </p:nvSpPr>
        <p:spPr bwMode="auto">
          <a:xfrm>
            <a:off x="3563888" y="2347913"/>
            <a:ext cx="2952750" cy="2295525"/>
          </a:xfrm>
          <a:prstGeom prst="rect">
            <a:avLst/>
          </a:prstGeom>
          <a:gradFill rotWithShape="1">
            <a:gsLst>
              <a:gs pos="0">
                <a:schemeClr val="tx2"/>
              </a:gs>
              <a:gs pos="100000">
                <a:schemeClr val="folHlink"/>
              </a:gs>
            </a:gsLst>
            <a:lin ang="0" scaled="1"/>
          </a:gradFill>
          <a:ln w="9525" algn="ctr">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spcBef>
                <a:spcPct val="50000"/>
              </a:spcBef>
            </a:pPr>
            <a:r>
              <a:rPr lang="zh-CN" altLang="en-US" sz="2400" smtClean="0">
                <a:solidFill>
                  <a:srgbClr val="FFFF00"/>
                </a:solidFill>
              </a:rPr>
              <a:t>表示层：</a:t>
            </a:r>
            <a:r>
              <a:rPr lang="zh-CN" altLang="en-US" smtClean="0">
                <a:solidFill>
                  <a:srgbClr val="FFFFFF"/>
                </a:solidFill>
              </a:rPr>
              <a:t>提供数据编码的格式化和数据的转换服务，还具有数据压缩和数据加密功能。比如发送数据之前的加密，接收数据时的解密，中英文的翻译等等。 </a:t>
            </a:r>
          </a:p>
        </p:txBody>
      </p:sp>
      <p:sp>
        <p:nvSpPr>
          <p:cNvPr id="1020945" name="Text Box 17"/>
          <p:cNvSpPr txBox="1">
            <a:spLocks noChangeArrowheads="1"/>
          </p:cNvSpPr>
          <p:nvPr/>
        </p:nvSpPr>
        <p:spPr bwMode="auto">
          <a:xfrm>
            <a:off x="3563888" y="2347913"/>
            <a:ext cx="2879725" cy="2295525"/>
          </a:xfrm>
          <a:prstGeom prst="rect">
            <a:avLst/>
          </a:prstGeom>
          <a:gradFill rotWithShape="1">
            <a:gsLst>
              <a:gs pos="0">
                <a:schemeClr val="tx2"/>
              </a:gs>
              <a:gs pos="100000">
                <a:schemeClr val="folHlink"/>
              </a:gs>
            </a:gsLst>
            <a:lin ang="0" scaled="1"/>
          </a:gradFill>
          <a:ln w="9525" algn="ctr">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spcBef>
                <a:spcPct val="50000"/>
              </a:spcBef>
            </a:pPr>
            <a:r>
              <a:rPr lang="zh-CN" altLang="en-US" sz="2400" smtClean="0">
                <a:solidFill>
                  <a:srgbClr val="FFFF00"/>
                </a:solidFill>
              </a:rPr>
              <a:t>应用层：</a:t>
            </a:r>
            <a:r>
              <a:rPr lang="zh-CN" altLang="en-US" smtClean="0">
                <a:solidFill>
                  <a:srgbClr val="FFFFFF"/>
                </a:solidFill>
              </a:rPr>
              <a:t>该层位于</a:t>
            </a:r>
            <a:r>
              <a:rPr lang="en-US" altLang="zh-CN" smtClean="0">
                <a:solidFill>
                  <a:srgbClr val="FFFFFF"/>
                </a:solidFill>
              </a:rPr>
              <a:t>OSI</a:t>
            </a:r>
            <a:r>
              <a:rPr lang="zh-CN" altLang="en-US" smtClean="0">
                <a:solidFill>
                  <a:srgbClr val="FFFFFF"/>
                </a:solidFill>
              </a:rPr>
              <a:t>模型最高层，提供网络与用户应用软件之间的接口服务。常用的电子邮件服务，文件传输服务、</a:t>
            </a:r>
            <a:r>
              <a:rPr lang="en-US" altLang="zh-CN" smtClean="0">
                <a:solidFill>
                  <a:srgbClr val="FFFFFF"/>
                </a:solidFill>
              </a:rPr>
              <a:t>WWW</a:t>
            </a:r>
            <a:r>
              <a:rPr lang="zh-CN" altLang="en-US" smtClean="0">
                <a:solidFill>
                  <a:srgbClr val="FFFFFF"/>
                </a:solidFill>
              </a:rPr>
              <a:t>服务等都是这一层提供的。 </a:t>
            </a:r>
          </a:p>
        </p:txBody>
      </p:sp>
      <p:sp>
        <p:nvSpPr>
          <p:cNvPr id="1020946" name="Text Box 18"/>
          <p:cNvSpPr txBox="1">
            <a:spLocks noChangeArrowheads="1"/>
          </p:cNvSpPr>
          <p:nvPr/>
        </p:nvSpPr>
        <p:spPr bwMode="auto">
          <a:xfrm>
            <a:off x="107505" y="2414587"/>
            <a:ext cx="2232248" cy="3970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a:lnSpc>
                <a:spcPct val="90000"/>
              </a:lnSpc>
              <a:spcBef>
                <a:spcPct val="0"/>
              </a:spcBef>
            </a:pPr>
            <a:r>
              <a:rPr lang="en-US" altLang="zh-CN" dirty="0" smtClean="0">
                <a:solidFill>
                  <a:srgbClr val="0033CC"/>
                </a:solidFill>
              </a:rPr>
              <a:t>        </a:t>
            </a:r>
            <a:r>
              <a:rPr lang="zh-CN" altLang="en-US" dirty="0" smtClean="0">
                <a:solidFill>
                  <a:srgbClr val="0033CC"/>
                </a:solidFill>
              </a:rPr>
              <a:t>可以用一个比喻来描述上述过程。有一封信从高层向下传，每经过一层就包上一个新信封，写上必要的地址信息。信传送到目的地后，从第一层起，每层拆开一个信封后就交给它的上一层，传到最高层后，取出发信人所发的信交给收信人。</a:t>
            </a:r>
          </a:p>
        </p:txBody>
      </p:sp>
      <p:sp>
        <p:nvSpPr>
          <p:cNvPr id="30736" name="Text Box 19"/>
          <p:cNvSpPr txBox="1">
            <a:spLocks noChangeArrowheads="1"/>
          </p:cNvSpPr>
          <p:nvPr/>
        </p:nvSpPr>
        <p:spPr bwMode="auto">
          <a:xfrm>
            <a:off x="7857429" y="4618520"/>
            <a:ext cx="15128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spcBef>
                <a:spcPct val="50000"/>
              </a:spcBef>
            </a:pPr>
            <a:r>
              <a:rPr lang="zh-CN" altLang="en-US" dirty="0" smtClean="0">
                <a:solidFill>
                  <a:srgbClr val="000000"/>
                </a:solidFill>
              </a:rPr>
              <a:t>通讯子网</a:t>
            </a:r>
          </a:p>
        </p:txBody>
      </p:sp>
      <p:sp>
        <p:nvSpPr>
          <p:cNvPr id="1020948" name="Rectangle 20"/>
          <p:cNvSpPr>
            <a:spLocks noChangeArrowheads="1"/>
          </p:cNvSpPr>
          <p:nvPr/>
        </p:nvSpPr>
        <p:spPr bwMode="auto">
          <a:xfrm>
            <a:off x="3324474" y="5370562"/>
            <a:ext cx="3960813" cy="86350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spcBef>
                <a:spcPct val="0"/>
              </a:spcBef>
              <a:defRPr/>
            </a:pPr>
            <a:r>
              <a:rPr kumimoji="0" lang="zh-CN" altLang="en-US" dirty="0">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网络设备传输数据的过程是按照</a:t>
            </a:r>
            <a:r>
              <a:rPr kumimoji="0" lang="en-US" altLang="zh-CN" dirty="0">
                <a:solidFill>
                  <a:srgbClr val="000000"/>
                </a:solidFill>
                <a:effectLst>
                  <a:outerShdw blurRad="38100" dist="38100" dir="2700000" algn="tl">
                    <a:srgbClr val="C0C0C0"/>
                  </a:outerShdw>
                </a:effectLst>
                <a:ea typeface="黑体" panose="02010609060101010101" pitchFamily="49" charset="-122"/>
              </a:rPr>
              <a:t>OSI</a:t>
            </a:r>
            <a:r>
              <a:rPr kumimoji="0" lang="zh-CN" altLang="en-US" dirty="0">
                <a:solidFill>
                  <a:srgbClr val="000000"/>
                </a:solidFill>
                <a:effectLst>
                  <a:outerShdw blurRad="38100" dist="38100" dir="2700000" algn="tl">
                    <a:srgbClr val="C0C0C0"/>
                  </a:outerShdw>
                </a:effectLst>
                <a:latin typeface="黑体" panose="02010609060101010101" pitchFamily="49" charset="-122"/>
                <a:ea typeface="黑体" panose="02010609060101010101" pitchFamily="49" charset="-122"/>
              </a:rPr>
              <a:t>参考模型来运动的</a:t>
            </a:r>
          </a:p>
        </p:txBody>
      </p:sp>
      <p:sp>
        <p:nvSpPr>
          <p:cNvPr id="30738" name="Rectangle 21"/>
          <p:cNvSpPr>
            <a:spLocks noChangeArrowheads="1"/>
          </p:cNvSpPr>
          <p:nvPr/>
        </p:nvSpPr>
        <p:spPr bwMode="auto">
          <a:xfrm>
            <a:off x="323850" y="6705600"/>
            <a:ext cx="677863"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0946"/>
                                        </p:tgtEl>
                                        <p:attrNameLst>
                                          <p:attrName>style.visibility</p:attrName>
                                        </p:attrNameLst>
                                      </p:cBhvr>
                                      <p:to>
                                        <p:strVal val="visible"/>
                                      </p:to>
                                    </p:set>
                                    <p:anim calcmode="lin" valueType="num">
                                      <p:cBhvr additive="base">
                                        <p:cTn id="7" dur="500" fill="hold"/>
                                        <p:tgtEl>
                                          <p:spTgt spid="1020946"/>
                                        </p:tgtEl>
                                        <p:attrNameLst>
                                          <p:attrName>ppt_x</p:attrName>
                                        </p:attrNameLst>
                                      </p:cBhvr>
                                      <p:tavLst>
                                        <p:tav tm="0">
                                          <p:val>
                                            <p:strVal val="#ppt_x"/>
                                          </p:val>
                                        </p:tav>
                                        <p:tav tm="100000">
                                          <p:val>
                                            <p:strVal val="#ppt_x"/>
                                          </p:val>
                                        </p:tav>
                                      </p:tavLst>
                                    </p:anim>
                                    <p:anim calcmode="lin" valueType="num">
                                      <p:cBhvr additive="base">
                                        <p:cTn id="8" dur="500" fill="hold"/>
                                        <p:tgtEl>
                                          <p:spTgt spid="10209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20945"/>
                                        </p:tgtEl>
                                        <p:attrNameLst>
                                          <p:attrName>style.visibility</p:attrName>
                                        </p:attrNameLst>
                                      </p:cBhvr>
                                      <p:to>
                                        <p:strVal val="visible"/>
                                      </p:to>
                                    </p:set>
                                    <p:anim calcmode="lin" valueType="num">
                                      <p:cBhvr additive="base">
                                        <p:cTn id="13" dur="500" fill="hold"/>
                                        <p:tgtEl>
                                          <p:spTgt spid="1020945"/>
                                        </p:tgtEl>
                                        <p:attrNameLst>
                                          <p:attrName>ppt_x</p:attrName>
                                        </p:attrNameLst>
                                      </p:cBhvr>
                                      <p:tavLst>
                                        <p:tav tm="0">
                                          <p:val>
                                            <p:strVal val="#ppt_x"/>
                                          </p:val>
                                        </p:tav>
                                        <p:tav tm="100000">
                                          <p:val>
                                            <p:strVal val="#ppt_x"/>
                                          </p:val>
                                        </p:tav>
                                      </p:tavLst>
                                    </p:anim>
                                    <p:anim calcmode="lin" valueType="num">
                                      <p:cBhvr additive="base">
                                        <p:cTn id="14" dur="500" fill="hold"/>
                                        <p:tgtEl>
                                          <p:spTgt spid="102094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1" nodeType="clickEffect">
                                  <p:stCondLst>
                                    <p:cond delay="0"/>
                                  </p:stCondLst>
                                  <p:childTnLst>
                                    <p:anim calcmode="lin" valueType="num">
                                      <p:cBhvr additive="base">
                                        <p:cTn id="18" dur="500"/>
                                        <p:tgtEl>
                                          <p:spTgt spid="1020945"/>
                                        </p:tgtEl>
                                        <p:attrNameLst>
                                          <p:attrName>ppt_x</p:attrName>
                                        </p:attrNameLst>
                                      </p:cBhvr>
                                      <p:tavLst>
                                        <p:tav tm="0">
                                          <p:val>
                                            <p:strVal val="ppt_x"/>
                                          </p:val>
                                        </p:tav>
                                        <p:tav tm="100000">
                                          <p:val>
                                            <p:strVal val="ppt_x"/>
                                          </p:val>
                                        </p:tav>
                                      </p:tavLst>
                                    </p:anim>
                                    <p:anim calcmode="lin" valueType="num">
                                      <p:cBhvr additive="base">
                                        <p:cTn id="19" dur="500"/>
                                        <p:tgtEl>
                                          <p:spTgt spid="1020945"/>
                                        </p:tgtEl>
                                        <p:attrNameLst>
                                          <p:attrName>ppt_y</p:attrName>
                                        </p:attrNameLst>
                                      </p:cBhvr>
                                      <p:tavLst>
                                        <p:tav tm="0">
                                          <p:val>
                                            <p:strVal val="ppt_y"/>
                                          </p:val>
                                        </p:tav>
                                        <p:tav tm="100000">
                                          <p:val>
                                            <p:strVal val="1+ppt_h/2"/>
                                          </p:val>
                                        </p:tav>
                                      </p:tavLst>
                                    </p:anim>
                                    <p:set>
                                      <p:cBhvr>
                                        <p:cTn id="20" dur="1" fill="hold">
                                          <p:stCondLst>
                                            <p:cond delay="499"/>
                                          </p:stCondLst>
                                        </p:cTn>
                                        <p:tgtEl>
                                          <p:spTgt spid="102094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20944"/>
                                        </p:tgtEl>
                                        <p:attrNameLst>
                                          <p:attrName>style.visibility</p:attrName>
                                        </p:attrNameLst>
                                      </p:cBhvr>
                                      <p:to>
                                        <p:strVal val="visible"/>
                                      </p:to>
                                    </p:set>
                                    <p:anim calcmode="lin" valueType="num">
                                      <p:cBhvr additive="base">
                                        <p:cTn id="25" dur="500" fill="hold"/>
                                        <p:tgtEl>
                                          <p:spTgt spid="1020944"/>
                                        </p:tgtEl>
                                        <p:attrNameLst>
                                          <p:attrName>ppt_x</p:attrName>
                                        </p:attrNameLst>
                                      </p:cBhvr>
                                      <p:tavLst>
                                        <p:tav tm="0">
                                          <p:val>
                                            <p:strVal val="#ppt_x"/>
                                          </p:val>
                                        </p:tav>
                                        <p:tav tm="100000">
                                          <p:val>
                                            <p:strVal val="#ppt_x"/>
                                          </p:val>
                                        </p:tav>
                                      </p:tavLst>
                                    </p:anim>
                                    <p:anim calcmode="lin" valueType="num">
                                      <p:cBhvr additive="base">
                                        <p:cTn id="26" dur="500" fill="hold"/>
                                        <p:tgtEl>
                                          <p:spTgt spid="102094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grpId="1" nodeType="clickEffect">
                                  <p:stCondLst>
                                    <p:cond delay="0"/>
                                  </p:stCondLst>
                                  <p:childTnLst>
                                    <p:anim calcmode="lin" valueType="num">
                                      <p:cBhvr additive="base">
                                        <p:cTn id="30" dur="500"/>
                                        <p:tgtEl>
                                          <p:spTgt spid="1020944"/>
                                        </p:tgtEl>
                                        <p:attrNameLst>
                                          <p:attrName>ppt_x</p:attrName>
                                        </p:attrNameLst>
                                      </p:cBhvr>
                                      <p:tavLst>
                                        <p:tav tm="0">
                                          <p:val>
                                            <p:strVal val="ppt_x"/>
                                          </p:val>
                                        </p:tav>
                                        <p:tav tm="100000">
                                          <p:val>
                                            <p:strVal val="ppt_x"/>
                                          </p:val>
                                        </p:tav>
                                      </p:tavLst>
                                    </p:anim>
                                    <p:anim calcmode="lin" valueType="num">
                                      <p:cBhvr additive="base">
                                        <p:cTn id="31" dur="500"/>
                                        <p:tgtEl>
                                          <p:spTgt spid="1020944"/>
                                        </p:tgtEl>
                                        <p:attrNameLst>
                                          <p:attrName>ppt_y</p:attrName>
                                        </p:attrNameLst>
                                      </p:cBhvr>
                                      <p:tavLst>
                                        <p:tav tm="0">
                                          <p:val>
                                            <p:strVal val="ppt_y"/>
                                          </p:val>
                                        </p:tav>
                                        <p:tav tm="100000">
                                          <p:val>
                                            <p:strVal val="1+ppt_h/2"/>
                                          </p:val>
                                        </p:tav>
                                      </p:tavLst>
                                    </p:anim>
                                    <p:set>
                                      <p:cBhvr>
                                        <p:cTn id="32" dur="1" fill="hold">
                                          <p:stCondLst>
                                            <p:cond delay="499"/>
                                          </p:stCondLst>
                                        </p:cTn>
                                        <p:tgtEl>
                                          <p:spTgt spid="102094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20943"/>
                                        </p:tgtEl>
                                        <p:attrNameLst>
                                          <p:attrName>style.visibility</p:attrName>
                                        </p:attrNameLst>
                                      </p:cBhvr>
                                      <p:to>
                                        <p:strVal val="visible"/>
                                      </p:to>
                                    </p:set>
                                    <p:anim calcmode="lin" valueType="num">
                                      <p:cBhvr additive="base">
                                        <p:cTn id="37" dur="500" fill="hold"/>
                                        <p:tgtEl>
                                          <p:spTgt spid="1020943"/>
                                        </p:tgtEl>
                                        <p:attrNameLst>
                                          <p:attrName>ppt_x</p:attrName>
                                        </p:attrNameLst>
                                      </p:cBhvr>
                                      <p:tavLst>
                                        <p:tav tm="0">
                                          <p:val>
                                            <p:strVal val="#ppt_x"/>
                                          </p:val>
                                        </p:tav>
                                        <p:tav tm="100000">
                                          <p:val>
                                            <p:strVal val="#ppt_x"/>
                                          </p:val>
                                        </p:tav>
                                      </p:tavLst>
                                    </p:anim>
                                    <p:anim calcmode="lin" valueType="num">
                                      <p:cBhvr additive="base">
                                        <p:cTn id="38" dur="500" fill="hold"/>
                                        <p:tgtEl>
                                          <p:spTgt spid="102094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grpId="1" nodeType="clickEffect">
                                  <p:stCondLst>
                                    <p:cond delay="0"/>
                                  </p:stCondLst>
                                  <p:childTnLst>
                                    <p:anim calcmode="lin" valueType="num">
                                      <p:cBhvr additive="base">
                                        <p:cTn id="42" dur="500"/>
                                        <p:tgtEl>
                                          <p:spTgt spid="1020943"/>
                                        </p:tgtEl>
                                        <p:attrNameLst>
                                          <p:attrName>ppt_x</p:attrName>
                                        </p:attrNameLst>
                                      </p:cBhvr>
                                      <p:tavLst>
                                        <p:tav tm="0">
                                          <p:val>
                                            <p:strVal val="ppt_x"/>
                                          </p:val>
                                        </p:tav>
                                        <p:tav tm="100000">
                                          <p:val>
                                            <p:strVal val="ppt_x"/>
                                          </p:val>
                                        </p:tav>
                                      </p:tavLst>
                                    </p:anim>
                                    <p:anim calcmode="lin" valueType="num">
                                      <p:cBhvr additive="base">
                                        <p:cTn id="43" dur="500"/>
                                        <p:tgtEl>
                                          <p:spTgt spid="1020943"/>
                                        </p:tgtEl>
                                        <p:attrNameLst>
                                          <p:attrName>ppt_y</p:attrName>
                                        </p:attrNameLst>
                                      </p:cBhvr>
                                      <p:tavLst>
                                        <p:tav tm="0">
                                          <p:val>
                                            <p:strVal val="ppt_y"/>
                                          </p:val>
                                        </p:tav>
                                        <p:tav tm="100000">
                                          <p:val>
                                            <p:strVal val="1+ppt_h/2"/>
                                          </p:val>
                                        </p:tav>
                                      </p:tavLst>
                                    </p:anim>
                                    <p:set>
                                      <p:cBhvr>
                                        <p:cTn id="44" dur="1" fill="hold">
                                          <p:stCondLst>
                                            <p:cond delay="499"/>
                                          </p:stCondLst>
                                        </p:cTn>
                                        <p:tgtEl>
                                          <p:spTgt spid="102094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20942"/>
                                        </p:tgtEl>
                                        <p:attrNameLst>
                                          <p:attrName>style.visibility</p:attrName>
                                        </p:attrNameLst>
                                      </p:cBhvr>
                                      <p:to>
                                        <p:strVal val="visible"/>
                                      </p:to>
                                    </p:set>
                                    <p:anim calcmode="lin" valueType="num">
                                      <p:cBhvr additive="base">
                                        <p:cTn id="49" dur="500" fill="hold"/>
                                        <p:tgtEl>
                                          <p:spTgt spid="1020942"/>
                                        </p:tgtEl>
                                        <p:attrNameLst>
                                          <p:attrName>ppt_x</p:attrName>
                                        </p:attrNameLst>
                                      </p:cBhvr>
                                      <p:tavLst>
                                        <p:tav tm="0">
                                          <p:val>
                                            <p:strVal val="#ppt_x"/>
                                          </p:val>
                                        </p:tav>
                                        <p:tav tm="100000">
                                          <p:val>
                                            <p:strVal val="#ppt_x"/>
                                          </p:val>
                                        </p:tav>
                                      </p:tavLst>
                                    </p:anim>
                                    <p:anim calcmode="lin" valueType="num">
                                      <p:cBhvr additive="base">
                                        <p:cTn id="50" dur="500" fill="hold"/>
                                        <p:tgtEl>
                                          <p:spTgt spid="102094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grpId="1" nodeType="clickEffect">
                                  <p:stCondLst>
                                    <p:cond delay="0"/>
                                  </p:stCondLst>
                                  <p:childTnLst>
                                    <p:anim calcmode="lin" valueType="num">
                                      <p:cBhvr additive="base">
                                        <p:cTn id="54" dur="500"/>
                                        <p:tgtEl>
                                          <p:spTgt spid="1020942"/>
                                        </p:tgtEl>
                                        <p:attrNameLst>
                                          <p:attrName>ppt_x</p:attrName>
                                        </p:attrNameLst>
                                      </p:cBhvr>
                                      <p:tavLst>
                                        <p:tav tm="0">
                                          <p:val>
                                            <p:strVal val="ppt_x"/>
                                          </p:val>
                                        </p:tav>
                                        <p:tav tm="100000">
                                          <p:val>
                                            <p:strVal val="ppt_x"/>
                                          </p:val>
                                        </p:tav>
                                      </p:tavLst>
                                    </p:anim>
                                    <p:anim calcmode="lin" valueType="num">
                                      <p:cBhvr additive="base">
                                        <p:cTn id="55" dur="500"/>
                                        <p:tgtEl>
                                          <p:spTgt spid="1020942"/>
                                        </p:tgtEl>
                                        <p:attrNameLst>
                                          <p:attrName>ppt_y</p:attrName>
                                        </p:attrNameLst>
                                      </p:cBhvr>
                                      <p:tavLst>
                                        <p:tav tm="0">
                                          <p:val>
                                            <p:strVal val="ppt_y"/>
                                          </p:val>
                                        </p:tav>
                                        <p:tav tm="100000">
                                          <p:val>
                                            <p:strVal val="1+ppt_h/2"/>
                                          </p:val>
                                        </p:tav>
                                      </p:tavLst>
                                    </p:anim>
                                    <p:set>
                                      <p:cBhvr>
                                        <p:cTn id="56" dur="1" fill="hold">
                                          <p:stCondLst>
                                            <p:cond delay="499"/>
                                          </p:stCondLst>
                                        </p:cTn>
                                        <p:tgtEl>
                                          <p:spTgt spid="102094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020941"/>
                                        </p:tgtEl>
                                        <p:attrNameLst>
                                          <p:attrName>style.visibility</p:attrName>
                                        </p:attrNameLst>
                                      </p:cBhvr>
                                      <p:to>
                                        <p:strVal val="visible"/>
                                      </p:to>
                                    </p:set>
                                    <p:anim calcmode="lin" valueType="num">
                                      <p:cBhvr additive="base">
                                        <p:cTn id="61" dur="500" fill="hold"/>
                                        <p:tgtEl>
                                          <p:spTgt spid="1020941"/>
                                        </p:tgtEl>
                                        <p:attrNameLst>
                                          <p:attrName>ppt_x</p:attrName>
                                        </p:attrNameLst>
                                      </p:cBhvr>
                                      <p:tavLst>
                                        <p:tav tm="0">
                                          <p:val>
                                            <p:strVal val="#ppt_x"/>
                                          </p:val>
                                        </p:tav>
                                        <p:tav tm="100000">
                                          <p:val>
                                            <p:strVal val="#ppt_x"/>
                                          </p:val>
                                        </p:tav>
                                      </p:tavLst>
                                    </p:anim>
                                    <p:anim calcmode="lin" valueType="num">
                                      <p:cBhvr additive="base">
                                        <p:cTn id="62" dur="500" fill="hold"/>
                                        <p:tgtEl>
                                          <p:spTgt spid="1020941"/>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xit" presetSubtype="4" fill="hold" grpId="1" nodeType="clickEffect">
                                  <p:stCondLst>
                                    <p:cond delay="0"/>
                                  </p:stCondLst>
                                  <p:childTnLst>
                                    <p:anim calcmode="lin" valueType="num">
                                      <p:cBhvr additive="base">
                                        <p:cTn id="66" dur="500"/>
                                        <p:tgtEl>
                                          <p:spTgt spid="1020941"/>
                                        </p:tgtEl>
                                        <p:attrNameLst>
                                          <p:attrName>ppt_x</p:attrName>
                                        </p:attrNameLst>
                                      </p:cBhvr>
                                      <p:tavLst>
                                        <p:tav tm="0">
                                          <p:val>
                                            <p:strVal val="ppt_x"/>
                                          </p:val>
                                        </p:tav>
                                        <p:tav tm="100000">
                                          <p:val>
                                            <p:strVal val="ppt_x"/>
                                          </p:val>
                                        </p:tav>
                                      </p:tavLst>
                                    </p:anim>
                                    <p:anim calcmode="lin" valueType="num">
                                      <p:cBhvr additive="base">
                                        <p:cTn id="67" dur="500"/>
                                        <p:tgtEl>
                                          <p:spTgt spid="1020941"/>
                                        </p:tgtEl>
                                        <p:attrNameLst>
                                          <p:attrName>ppt_y</p:attrName>
                                        </p:attrNameLst>
                                      </p:cBhvr>
                                      <p:tavLst>
                                        <p:tav tm="0">
                                          <p:val>
                                            <p:strVal val="ppt_y"/>
                                          </p:val>
                                        </p:tav>
                                        <p:tav tm="100000">
                                          <p:val>
                                            <p:strVal val="1+ppt_h/2"/>
                                          </p:val>
                                        </p:tav>
                                      </p:tavLst>
                                    </p:anim>
                                    <p:set>
                                      <p:cBhvr>
                                        <p:cTn id="68" dur="1" fill="hold">
                                          <p:stCondLst>
                                            <p:cond delay="499"/>
                                          </p:stCondLst>
                                        </p:cTn>
                                        <p:tgtEl>
                                          <p:spTgt spid="1020941"/>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020940"/>
                                        </p:tgtEl>
                                        <p:attrNameLst>
                                          <p:attrName>style.visibility</p:attrName>
                                        </p:attrNameLst>
                                      </p:cBhvr>
                                      <p:to>
                                        <p:strVal val="visible"/>
                                      </p:to>
                                    </p:set>
                                    <p:anim calcmode="lin" valueType="num">
                                      <p:cBhvr additive="base">
                                        <p:cTn id="73" dur="500" fill="hold"/>
                                        <p:tgtEl>
                                          <p:spTgt spid="1020940"/>
                                        </p:tgtEl>
                                        <p:attrNameLst>
                                          <p:attrName>ppt_x</p:attrName>
                                        </p:attrNameLst>
                                      </p:cBhvr>
                                      <p:tavLst>
                                        <p:tav tm="0">
                                          <p:val>
                                            <p:strVal val="#ppt_x"/>
                                          </p:val>
                                        </p:tav>
                                        <p:tav tm="100000">
                                          <p:val>
                                            <p:strVal val="#ppt_x"/>
                                          </p:val>
                                        </p:tav>
                                      </p:tavLst>
                                    </p:anim>
                                    <p:anim calcmode="lin" valueType="num">
                                      <p:cBhvr additive="base">
                                        <p:cTn id="74" dur="500" fill="hold"/>
                                        <p:tgtEl>
                                          <p:spTgt spid="1020940"/>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xit" presetSubtype="4" fill="hold" grpId="1" nodeType="clickEffect">
                                  <p:stCondLst>
                                    <p:cond delay="0"/>
                                  </p:stCondLst>
                                  <p:childTnLst>
                                    <p:anim calcmode="lin" valueType="num">
                                      <p:cBhvr additive="base">
                                        <p:cTn id="78" dur="500"/>
                                        <p:tgtEl>
                                          <p:spTgt spid="1020940"/>
                                        </p:tgtEl>
                                        <p:attrNameLst>
                                          <p:attrName>ppt_x</p:attrName>
                                        </p:attrNameLst>
                                      </p:cBhvr>
                                      <p:tavLst>
                                        <p:tav tm="0">
                                          <p:val>
                                            <p:strVal val="ppt_x"/>
                                          </p:val>
                                        </p:tav>
                                        <p:tav tm="100000">
                                          <p:val>
                                            <p:strVal val="ppt_x"/>
                                          </p:val>
                                        </p:tav>
                                      </p:tavLst>
                                    </p:anim>
                                    <p:anim calcmode="lin" valueType="num">
                                      <p:cBhvr additive="base">
                                        <p:cTn id="79" dur="500"/>
                                        <p:tgtEl>
                                          <p:spTgt spid="1020940"/>
                                        </p:tgtEl>
                                        <p:attrNameLst>
                                          <p:attrName>ppt_y</p:attrName>
                                        </p:attrNameLst>
                                      </p:cBhvr>
                                      <p:tavLst>
                                        <p:tav tm="0">
                                          <p:val>
                                            <p:strVal val="ppt_y"/>
                                          </p:val>
                                        </p:tav>
                                        <p:tav tm="100000">
                                          <p:val>
                                            <p:strVal val="1+ppt_h/2"/>
                                          </p:val>
                                        </p:tav>
                                      </p:tavLst>
                                    </p:anim>
                                    <p:set>
                                      <p:cBhvr>
                                        <p:cTn id="80" dur="1" fill="hold">
                                          <p:stCondLst>
                                            <p:cond delay="499"/>
                                          </p:stCondLst>
                                        </p:cTn>
                                        <p:tgtEl>
                                          <p:spTgt spid="1020940"/>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1020939"/>
                                        </p:tgtEl>
                                        <p:attrNameLst>
                                          <p:attrName>style.visibility</p:attrName>
                                        </p:attrNameLst>
                                      </p:cBhvr>
                                      <p:to>
                                        <p:strVal val="visible"/>
                                      </p:to>
                                    </p:set>
                                    <p:anim calcmode="lin" valueType="num">
                                      <p:cBhvr additive="base">
                                        <p:cTn id="85" dur="500" fill="hold"/>
                                        <p:tgtEl>
                                          <p:spTgt spid="1020939"/>
                                        </p:tgtEl>
                                        <p:attrNameLst>
                                          <p:attrName>ppt_x</p:attrName>
                                        </p:attrNameLst>
                                      </p:cBhvr>
                                      <p:tavLst>
                                        <p:tav tm="0">
                                          <p:val>
                                            <p:strVal val="#ppt_x"/>
                                          </p:val>
                                        </p:tav>
                                        <p:tav tm="100000">
                                          <p:val>
                                            <p:strVal val="#ppt_x"/>
                                          </p:val>
                                        </p:tav>
                                      </p:tavLst>
                                    </p:anim>
                                    <p:anim calcmode="lin" valueType="num">
                                      <p:cBhvr additive="base">
                                        <p:cTn id="86" dur="500" fill="hold"/>
                                        <p:tgtEl>
                                          <p:spTgt spid="1020939"/>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xit" presetSubtype="4" fill="hold" grpId="1" nodeType="clickEffect">
                                  <p:stCondLst>
                                    <p:cond delay="0"/>
                                  </p:stCondLst>
                                  <p:childTnLst>
                                    <p:anim calcmode="lin" valueType="num">
                                      <p:cBhvr additive="base">
                                        <p:cTn id="90" dur="500"/>
                                        <p:tgtEl>
                                          <p:spTgt spid="1020939"/>
                                        </p:tgtEl>
                                        <p:attrNameLst>
                                          <p:attrName>ppt_x</p:attrName>
                                        </p:attrNameLst>
                                      </p:cBhvr>
                                      <p:tavLst>
                                        <p:tav tm="0">
                                          <p:val>
                                            <p:strVal val="ppt_x"/>
                                          </p:val>
                                        </p:tav>
                                        <p:tav tm="100000">
                                          <p:val>
                                            <p:strVal val="ppt_x"/>
                                          </p:val>
                                        </p:tav>
                                      </p:tavLst>
                                    </p:anim>
                                    <p:anim calcmode="lin" valueType="num">
                                      <p:cBhvr additive="base">
                                        <p:cTn id="91" dur="500"/>
                                        <p:tgtEl>
                                          <p:spTgt spid="1020939"/>
                                        </p:tgtEl>
                                        <p:attrNameLst>
                                          <p:attrName>ppt_y</p:attrName>
                                        </p:attrNameLst>
                                      </p:cBhvr>
                                      <p:tavLst>
                                        <p:tav tm="0">
                                          <p:val>
                                            <p:strVal val="ppt_y"/>
                                          </p:val>
                                        </p:tav>
                                        <p:tav tm="100000">
                                          <p:val>
                                            <p:strVal val="1+ppt_h/2"/>
                                          </p:val>
                                        </p:tav>
                                      </p:tavLst>
                                    </p:anim>
                                    <p:set>
                                      <p:cBhvr>
                                        <p:cTn id="92" dur="1" fill="hold">
                                          <p:stCondLst>
                                            <p:cond delay="499"/>
                                          </p:stCondLst>
                                        </p:cTn>
                                        <p:tgtEl>
                                          <p:spTgt spid="1020939"/>
                                        </p:tgtEl>
                                        <p:attrNameLst>
                                          <p:attrName>style.visibility</p:attrName>
                                        </p:attrNameLst>
                                      </p:cBhvr>
                                      <p:to>
                                        <p:strVal val="hidden"/>
                                      </p:to>
                                    </p:set>
                                  </p:childTnLst>
                                </p:cTn>
                              </p:par>
                              <p:par>
                                <p:cTn id="93" presetID="12" presetClass="entr" presetSubtype="4" fill="hold" grpId="0" nodeType="withEffect">
                                  <p:stCondLst>
                                    <p:cond delay="0"/>
                                  </p:stCondLst>
                                  <p:childTnLst>
                                    <p:set>
                                      <p:cBhvr>
                                        <p:cTn id="94" dur="1" fill="hold">
                                          <p:stCondLst>
                                            <p:cond delay="0"/>
                                          </p:stCondLst>
                                        </p:cTn>
                                        <p:tgtEl>
                                          <p:spTgt spid="1020948"/>
                                        </p:tgtEl>
                                        <p:attrNameLst>
                                          <p:attrName>style.visibility</p:attrName>
                                        </p:attrNameLst>
                                      </p:cBhvr>
                                      <p:to>
                                        <p:strVal val="visible"/>
                                      </p:to>
                                    </p:set>
                                    <p:animEffect transition="in" filter="slide(fromBottom)">
                                      <p:cBhvr>
                                        <p:cTn id="95" dur="500"/>
                                        <p:tgtEl>
                                          <p:spTgt spid="10209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0939" grpId="0" animBg="1"/>
      <p:bldP spid="1020939" grpId="1" animBg="1"/>
      <p:bldP spid="1020940" grpId="0" animBg="1"/>
      <p:bldP spid="1020940" grpId="1" animBg="1"/>
      <p:bldP spid="1020941" grpId="0" animBg="1"/>
      <p:bldP spid="1020941" grpId="1" animBg="1"/>
      <p:bldP spid="1020942" grpId="0" animBg="1"/>
      <p:bldP spid="1020942" grpId="1" animBg="1"/>
      <p:bldP spid="1020943" grpId="0" animBg="1"/>
      <p:bldP spid="1020943" grpId="1" animBg="1"/>
      <p:bldP spid="1020944" grpId="0" animBg="1"/>
      <p:bldP spid="1020944" grpId="1" animBg="1"/>
      <p:bldP spid="1020945" grpId="0" animBg="1"/>
      <p:bldP spid="1020945" grpId="1" animBg="1"/>
      <p:bldP spid="1020946" grpId="0"/>
      <p:bldP spid="102094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323850" y="260350"/>
            <a:ext cx="64770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spcBef>
                <a:spcPct val="0"/>
              </a:spcBef>
            </a:pPr>
            <a:r>
              <a:rPr lang="en-US" altLang="en-US" sz="3200" b="1" dirty="0" smtClean="0">
                <a:solidFill>
                  <a:srgbClr val="3333CC"/>
                </a:solidFill>
                <a:ea typeface="黑体" panose="02010609060101010101" pitchFamily="49" charset="-122"/>
              </a:rPr>
              <a:t>2.4  </a:t>
            </a:r>
            <a:r>
              <a:rPr lang="zh-CN" altLang="en-US" sz="3200" b="1" dirty="0" smtClean="0">
                <a:solidFill>
                  <a:srgbClr val="3333CC"/>
                </a:solidFill>
                <a:ea typeface="黑体" panose="02010609060101010101" pitchFamily="49" charset="-122"/>
              </a:rPr>
              <a:t>计算机网络基础</a:t>
            </a:r>
          </a:p>
        </p:txBody>
      </p:sp>
      <p:sp>
        <p:nvSpPr>
          <p:cNvPr id="674819" name="Rectangle 3"/>
          <p:cNvSpPr>
            <a:spLocks noChangeArrowheads="1"/>
          </p:cNvSpPr>
          <p:nvPr/>
        </p:nvSpPr>
        <p:spPr bwMode="auto">
          <a:xfrm>
            <a:off x="323850" y="1125538"/>
            <a:ext cx="8532813" cy="2303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just">
              <a:spcBef>
                <a:spcPct val="20000"/>
              </a:spcBef>
            </a:pPr>
            <a:r>
              <a:rPr lang="en-US" altLang="zh-CN" b="1" dirty="0" smtClean="0">
                <a:solidFill>
                  <a:srgbClr val="000000"/>
                </a:solidFill>
                <a:ea typeface="黑体" panose="02010609060101010101" pitchFamily="49" charset="-122"/>
              </a:rPr>
              <a:t>   </a:t>
            </a:r>
            <a:r>
              <a:rPr lang="en-US" altLang="zh-CN" sz="2800" b="1" dirty="0" smtClean="0">
                <a:solidFill>
                  <a:srgbClr val="000000"/>
                </a:solidFill>
                <a:ea typeface="黑体" panose="02010609060101010101" pitchFamily="49" charset="-122"/>
              </a:rPr>
              <a:t>2.4.1 </a:t>
            </a:r>
            <a:r>
              <a:rPr lang="zh-CN" altLang="en-US" sz="2800" b="1" dirty="0" smtClean="0">
                <a:solidFill>
                  <a:srgbClr val="000000"/>
                </a:solidFill>
                <a:ea typeface="黑体" panose="02010609060101010101" pitchFamily="49" charset="-122"/>
              </a:rPr>
              <a:t>计算机网络的概述</a:t>
            </a:r>
            <a:endParaRPr lang="zh-CN" altLang="en-US" b="1" dirty="0" smtClean="0">
              <a:solidFill>
                <a:srgbClr val="000000"/>
              </a:solidFill>
              <a:ea typeface="黑体" panose="02010609060101010101" pitchFamily="49" charset="-122"/>
            </a:endParaRPr>
          </a:p>
          <a:p>
            <a:pPr marL="342900" indent="-342900" algn="just">
              <a:spcBef>
                <a:spcPct val="20000"/>
              </a:spcBef>
            </a:pPr>
            <a:r>
              <a:rPr lang="zh-CN" altLang="en-US" b="1" dirty="0" smtClean="0">
                <a:solidFill>
                  <a:srgbClr val="000000"/>
                </a:solidFill>
                <a:ea typeface="黑体" panose="02010609060101010101" pitchFamily="49" charset="-122"/>
              </a:rPr>
              <a:t>            </a:t>
            </a:r>
            <a:r>
              <a:rPr lang="en-US" altLang="zh-CN" b="1" dirty="0" smtClean="0">
                <a:solidFill>
                  <a:srgbClr val="000000"/>
                </a:solidFill>
                <a:ea typeface="黑体" panose="02010609060101010101" pitchFamily="49" charset="-122"/>
              </a:rPr>
              <a:t>(1) </a:t>
            </a:r>
            <a:r>
              <a:rPr lang="zh-CN" altLang="en-US" b="1" dirty="0" smtClean="0">
                <a:solidFill>
                  <a:srgbClr val="000000"/>
                </a:solidFill>
                <a:ea typeface="黑体" panose="02010609060101010101" pitchFamily="49" charset="-122"/>
              </a:rPr>
              <a:t>网络的定义</a:t>
            </a:r>
          </a:p>
          <a:p>
            <a:pPr marL="342900" indent="-342900" algn="just">
              <a:spcBef>
                <a:spcPct val="20000"/>
              </a:spcBef>
            </a:pPr>
            <a:r>
              <a:rPr lang="zh-CN" altLang="en-US" dirty="0" smtClean="0">
                <a:solidFill>
                  <a:srgbClr val="000000"/>
                </a:solidFill>
                <a:ea typeface="黑体" panose="02010609060101010101" pitchFamily="49" charset="-122"/>
              </a:rPr>
              <a:t>            </a:t>
            </a:r>
            <a:r>
              <a:rPr lang="zh-CN" altLang="en-US" b="1" dirty="0" smtClean="0">
                <a:solidFill>
                  <a:srgbClr val="000000"/>
                </a:solidFill>
                <a:ea typeface="黑体" panose="02010609060101010101" pitchFamily="49" charset="-122"/>
              </a:rPr>
              <a:t>计算机网络是利用通信设备和线路将分布在不同地理位置的、功能独立的多个计算机系统</a:t>
            </a:r>
            <a:r>
              <a:rPr lang="zh-CN" altLang="en-US" b="1">
                <a:solidFill>
                  <a:srgbClr val="00B0F0"/>
                </a:solidFill>
                <a:latin typeface="黑体" panose="02010609060101010101" pitchFamily="49" charset="-122"/>
                <a:ea typeface="黑体" panose="02010609060101010101" pitchFamily="49" charset="-122"/>
              </a:rPr>
              <a:t>互连起来</a:t>
            </a:r>
            <a:r>
              <a:rPr lang="zh-CN" altLang="en-US" b="1" dirty="0" smtClean="0">
                <a:solidFill>
                  <a:srgbClr val="000000"/>
                </a:solidFill>
                <a:ea typeface="黑体" panose="02010609060101010101" pitchFamily="49" charset="-122"/>
              </a:rPr>
              <a:t>，实现网络中资源共享和通信的系统。</a:t>
            </a:r>
          </a:p>
        </p:txBody>
      </p:sp>
      <p:grpSp>
        <p:nvGrpSpPr>
          <p:cNvPr id="674820" name="Group 4"/>
          <p:cNvGrpSpPr/>
          <p:nvPr/>
        </p:nvGrpSpPr>
        <p:grpSpPr bwMode="auto">
          <a:xfrm>
            <a:off x="1116013" y="3500438"/>
            <a:ext cx="7162800" cy="1538287"/>
            <a:chOff x="703" y="2432"/>
            <a:chExt cx="4512" cy="969"/>
          </a:xfrm>
        </p:grpSpPr>
        <p:sp>
          <p:nvSpPr>
            <p:cNvPr id="7174" name="AutoShape 5"/>
            <p:cNvSpPr>
              <a:spLocks noChangeArrowheads="1"/>
            </p:cNvSpPr>
            <p:nvPr/>
          </p:nvSpPr>
          <p:spPr bwMode="auto">
            <a:xfrm>
              <a:off x="703" y="3113"/>
              <a:ext cx="4512" cy="288"/>
            </a:xfrm>
            <a:prstGeom prst="leftRightArrow">
              <a:avLst>
                <a:gd name="adj1" fmla="val 57639"/>
                <a:gd name="adj2" fmla="val 83338"/>
              </a:avLst>
            </a:prstGeom>
            <a:solidFill>
              <a:srgbClr val="99CC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r>
                <a:rPr lang="zh-CN" altLang="en-US" sz="1800" b="1" smtClean="0">
                  <a:solidFill>
                    <a:srgbClr val="CC3300"/>
                  </a:solidFill>
                  <a:ea typeface="黑体" panose="02010609060101010101" pitchFamily="49" charset="-122"/>
                </a:rPr>
                <a:t>通信设备和线路</a:t>
              </a:r>
              <a:endParaRPr lang="zh-CN" altLang="en-US" sz="1800" smtClean="0">
                <a:solidFill>
                  <a:srgbClr val="000000"/>
                </a:solidFill>
                <a:ea typeface="黑体" panose="02010609060101010101" pitchFamily="49" charset="-122"/>
              </a:endParaRPr>
            </a:p>
          </p:txBody>
        </p:sp>
        <p:pic>
          <p:nvPicPr>
            <p:cNvPr id="7175"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47" y="2681"/>
              <a:ext cx="432"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6" name="Picture 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83" y="2537"/>
              <a:ext cx="185"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7" name="Text Box 8"/>
            <p:cNvSpPr txBox="1">
              <a:spLocks noChangeArrowheads="1"/>
            </p:cNvSpPr>
            <p:nvPr/>
          </p:nvSpPr>
          <p:spPr bwMode="auto">
            <a:xfrm>
              <a:off x="799" y="2681"/>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pPr>
              <a:r>
                <a:rPr lang="zh-CN" altLang="en-US" sz="1800" smtClean="0">
                  <a:solidFill>
                    <a:srgbClr val="000000"/>
                  </a:solidFill>
                </a:rPr>
                <a:t>资源</a:t>
              </a:r>
            </a:p>
          </p:txBody>
        </p:sp>
        <p:pic>
          <p:nvPicPr>
            <p:cNvPr id="7178" name="Picture 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7" y="2681"/>
              <a:ext cx="432"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9" name="Picture 1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1" y="2681"/>
              <a:ext cx="432" cy="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80" name="Picture 1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0" y="2537"/>
              <a:ext cx="185"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81" name="Picture 1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0" y="2537"/>
              <a:ext cx="185"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82" name="AutoShape 13"/>
            <p:cNvSpPr>
              <a:spLocks noChangeArrowheads="1"/>
            </p:cNvSpPr>
            <p:nvPr/>
          </p:nvSpPr>
          <p:spPr bwMode="auto">
            <a:xfrm>
              <a:off x="1903" y="2777"/>
              <a:ext cx="144" cy="240"/>
            </a:xfrm>
            <a:prstGeom prst="can">
              <a:avLst>
                <a:gd name="adj" fmla="val 41667"/>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graphicFrame>
          <p:nvGraphicFramePr>
            <p:cNvPr id="7183" name="Object 14"/>
            <p:cNvGraphicFramePr>
              <a:graphicFrameLocks noChangeAspect="1"/>
            </p:cNvGraphicFramePr>
            <p:nvPr/>
          </p:nvGraphicFramePr>
          <p:xfrm>
            <a:off x="2383" y="2825"/>
            <a:ext cx="283" cy="229"/>
          </p:xfrm>
          <a:graphic>
            <a:graphicData uri="http://schemas.openxmlformats.org/presentationml/2006/ole">
              <mc:AlternateContent xmlns:mc="http://schemas.openxmlformats.org/markup-compatibility/2006">
                <mc:Choice xmlns:v="urn:schemas-microsoft-com:vml" Requires="v">
                  <p:oleObj spid="_x0000_s85028" name="剪辑" r:id="rId5" imgW="4403725" imgH="3565525" progId="MS_ClipArt_Gallery.2">
                    <p:embed/>
                  </p:oleObj>
                </mc:Choice>
                <mc:Fallback>
                  <p:oleObj name="剪辑" r:id="rId5" imgW="4403725" imgH="3565525" progId="MS_ClipArt_Gallery.2">
                    <p:embed/>
                    <p:pic>
                      <p:nvPicPr>
                        <p:cNvPr id="0" name="图片 850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3" y="2825"/>
                          <a:ext cx="283" cy="2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84" name="Text Box 15"/>
            <p:cNvSpPr txBox="1">
              <a:spLocks noChangeArrowheads="1"/>
            </p:cNvSpPr>
            <p:nvPr/>
          </p:nvSpPr>
          <p:spPr bwMode="auto">
            <a:xfrm>
              <a:off x="3606" y="2432"/>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pPr>
              <a:r>
                <a:rPr lang="zh-CN" altLang="zh-CN" sz="1800" b="0" smtClean="0">
                  <a:solidFill>
                    <a:srgbClr val="000000"/>
                  </a:solidFill>
                  <a:ea typeface="宋体" panose="02010600030101010101" pitchFamily="2" charset="-122"/>
                </a:rPr>
                <a:t> </a:t>
              </a:r>
              <a:r>
                <a:rPr lang="zh-CN" altLang="zh-CN" sz="1800" smtClean="0">
                  <a:solidFill>
                    <a:srgbClr val="000000"/>
                  </a:solidFill>
                </a:rPr>
                <a:t>计算机</a:t>
              </a:r>
              <a:endParaRPr lang="zh-CN" altLang="en-US" sz="1800" smtClean="0">
                <a:solidFill>
                  <a:srgbClr val="000000"/>
                </a:solidFill>
              </a:endParaRPr>
            </a:p>
          </p:txBody>
        </p:sp>
        <p:cxnSp>
          <p:nvCxnSpPr>
            <p:cNvPr id="7185" name="AutoShape 16"/>
            <p:cNvCxnSpPr>
              <a:cxnSpLocks noChangeShapeType="1"/>
              <a:stCxn id="7182" idx="2"/>
              <a:endCxn id="7182" idx="2"/>
            </p:cNvCxnSpPr>
            <p:nvPr/>
          </p:nvCxnSpPr>
          <p:spPr bwMode="auto">
            <a:xfrm rot="10800000" flipH="1" flipV="1">
              <a:off x="1903" y="2897"/>
              <a:ext cx="1" cy="1"/>
            </a:xfrm>
            <a:prstGeom prst="curvedConnector3">
              <a:avLst>
                <a:gd name="adj1" fmla="val -5100005"/>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86" name="AutoShape 17"/>
            <p:cNvCxnSpPr>
              <a:cxnSpLocks noChangeShapeType="1"/>
              <a:endCxn id="7181" idx="3"/>
            </p:cNvCxnSpPr>
            <p:nvPr/>
          </p:nvCxnSpPr>
          <p:spPr bwMode="auto">
            <a:xfrm flipH="1" flipV="1">
              <a:off x="2335" y="2810"/>
              <a:ext cx="48" cy="130"/>
            </a:xfrm>
            <a:prstGeom prst="straightConnector1">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187" name="Line 18"/>
            <p:cNvSpPr>
              <a:spLocks noChangeShapeType="1"/>
            </p:cNvSpPr>
            <p:nvPr/>
          </p:nvSpPr>
          <p:spPr bwMode="auto">
            <a:xfrm>
              <a:off x="1279" y="3065"/>
              <a:ext cx="0"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7188" name="Line 19"/>
            <p:cNvSpPr>
              <a:spLocks noChangeShapeType="1"/>
            </p:cNvSpPr>
            <p:nvPr/>
          </p:nvSpPr>
          <p:spPr bwMode="auto">
            <a:xfrm>
              <a:off x="1759" y="3065"/>
              <a:ext cx="0"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7189" name="Line 20"/>
            <p:cNvSpPr>
              <a:spLocks noChangeShapeType="1"/>
            </p:cNvSpPr>
            <p:nvPr/>
          </p:nvSpPr>
          <p:spPr bwMode="auto">
            <a:xfrm>
              <a:off x="2239" y="3065"/>
              <a:ext cx="0"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7190" name="Line 21"/>
            <p:cNvSpPr>
              <a:spLocks noChangeShapeType="1"/>
            </p:cNvSpPr>
            <p:nvPr/>
          </p:nvSpPr>
          <p:spPr bwMode="auto">
            <a:xfrm>
              <a:off x="3487" y="3065"/>
              <a:ext cx="0"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7191" name="Line 22"/>
            <p:cNvSpPr>
              <a:spLocks noChangeShapeType="1"/>
            </p:cNvSpPr>
            <p:nvPr/>
          </p:nvSpPr>
          <p:spPr bwMode="auto">
            <a:xfrm>
              <a:off x="4111" y="3065"/>
              <a:ext cx="0"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7192" name="Line 23"/>
            <p:cNvSpPr>
              <a:spLocks noChangeShapeType="1"/>
            </p:cNvSpPr>
            <p:nvPr/>
          </p:nvSpPr>
          <p:spPr bwMode="auto">
            <a:xfrm>
              <a:off x="4687" y="3065"/>
              <a:ext cx="0" cy="9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grpSp>
      <p:sp>
        <p:nvSpPr>
          <p:cNvPr id="7173" name="Rectangle 24"/>
          <p:cNvSpPr>
            <a:spLocks noChangeArrowheads="1"/>
          </p:cNvSpPr>
          <p:nvPr/>
        </p:nvSpPr>
        <p:spPr bwMode="auto">
          <a:xfrm>
            <a:off x="323850" y="6705600"/>
            <a:ext cx="187325"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674819"/>
                                        </p:tgtEl>
                                        <p:attrNameLst>
                                          <p:attrName>style.visibility</p:attrName>
                                        </p:attrNameLst>
                                      </p:cBhvr>
                                      <p:to>
                                        <p:strVal val="visible"/>
                                      </p:to>
                                    </p:set>
                                    <p:animEffect transition="in" filter="blinds(horizontal)">
                                      <p:cBhvr>
                                        <p:cTn id="7" dur="500"/>
                                        <p:tgtEl>
                                          <p:spTgt spid="674819"/>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674820"/>
                                        </p:tgtEl>
                                        <p:attrNameLst>
                                          <p:attrName>style.visibility</p:attrName>
                                        </p:attrNameLst>
                                      </p:cBhvr>
                                      <p:to>
                                        <p:strVal val="visible"/>
                                      </p:to>
                                    </p:set>
                                    <p:animEffect transition="in" filter="blinds(horizontal)">
                                      <p:cBhvr>
                                        <p:cTn id="11" dur="500"/>
                                        <p:tgtEl>
                                          <p:spTgt spid="674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48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250825"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32771" name="Rectangle 3"/>
          <p:cNvSpPr>
            <a:spLocks noGrp="1" noChangeArrowheads="1"/>
          </p:cNvSpPr>
          <p:nvPr>
            <p:ph type="body" sz="half" idx="1"/>
          </p:nvPr>
        </p:nvSpPr>
        <p:spPr>
          <a:xfrm>
            <a:off x="179388" y="1052513"/>
            <a:ext cx="3733800" cy="574675"/>
          </a:xfrm>
        </p:spPr>
        <p:txBody>
          <a:bodyPr/>
          <a:lstStyle/>
          <a:p>
            <a:pPr eaLnBrk="1" hangingPunct="1">
              <a:buFontTx/>
              <a:buNone/>
            </a:pPr>
            <a:r>
              <a:rPr lang="en-US" altLang="zh-CN" sz="2800" b="1" dirty="0" smtClean="0"/>
              <a:t> </a:t>
            </a:r>
            <a:r>
              <a:rPr lang="zh-CN" altLang="en-US" sz="2800" b="1" dirty="0" smtClean="0"/>
              <a:t>（</a:t>
            </a:r>
            <a:r>
              <a:rPr lang="en-US" altLang="zh-CN" sz="2800" b="1" dirty="0" smtClean="0"/>
              <a:t>2</a:t>
            </a:r>
            <a:r>
              <a:rPr lang="zh-CN" altLang="en-US" sz="2800" b="1" dirty="0" smtClean="0"/>
              <a:t>）</a:t>
            </a:r>
            <a:r>
              <a:rPr lang="en-US" altLang="zh-CN" sz="2800" b="1" dirty="0" smtClean="0"/>
              <a:t>TCP/IP</a:t>
            </a:r>
            <a:r>
              <a:rPr lang="zh-CN" altLang="en-US" sz="2800" b="1" dirty="0" smtClean="0"/>
              <a:t>模型</a:t>
            </a:r>
            <a:r>
              <a:rPr lang="zh-CN" altLang="en-US" sz="2800" dirty="0" smtClean="0"/>
              <a:t> </a:t>
            </a:r>
          </a:p>
        </p:txBody>
      </p:sp>
      <p:sp>
        <p:nvSpPr>
          <p:cNvPr id="1024004" name="Text Box 4"/>
          <p:cNvSpPr txBox="1">
            <a:spLocks noChangeArrowheads="1"/>
          </p:cNvSpPr>
          <p:nvPr/>
        </p:nvSpPr>
        <p:spPr bwMode="auto">
          <a:xfrm>
            <a:off x="1187450" y="6310313"/>
            <a:ext cx="4248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en-US" altLang="zh-CN" sz="2000" b="1">
                <a:solidFill>
                  <a:srgbClr val="000000"/>
                </a:solidFill>
                <a:effectLst>
                  <a:outerShdw blurRad="38100" dist="38100" dir="2700000" algn="tl">
                    <a:srgbClr val="C0C0C0"/>
                  </a:outerShdw>
                </a:effectLst>
              </a:rPr>
              <a:t>TCP/IP</a:t>
            </a:r>
            <a:r>
              <a:rPr lang="zh-CN" altLang="en-US" sz="2000" b="1">
                <a:solidFill>
                  <a:srgbClr val="000000"/>
                </a:solidFill>
                <a:effectLst>
                  <a:outerShdw blurRad="38100" dist="38100" dir="2700000" algn="tl">
                    <a:srgbClr val="C0C0C0"/>
                  </a:outerShdw>
                </a:effectLst>
              </a:rPr>
              <a:t>四层模型与</a:t>
            </a:r>
            <a:r>
              <a:rPr lang="en-US" altLang="zh-CN" sz="2000" b="1">
                <a:solidFill>
                  <a:srgbClr val="000000"/>
                </a:solidFill>
                <a:effectLst>
                  <a:outerShdw blurRad="38100" dist="38100" dir="2700000" algn="tl">
                    <a:srgbClr val="C0C0C0"/>
                  </a:outerShdw>
                </a:effectLst>
              </a:rPr>
              <a:t>OSI</a:t>
            </a:r>
            <a:r>
              <a:rPr lang="zh-CN" altLang="en-US" sz="2000" b="1">
                <a:solidFill>
                  <a:srgbClr val="000000"/>
                </a:solidFill>
                <a:effectLst>
                  <a:outerShdw blurRad="38100" dist="38100" dir="2700000" algn="tl">
                    <a:srgbClr val="C0C0C0"/>
                  </a:outerShdw>
                </a:effectLst>
              </a:rPr>
              <a:t>参考模型</a:t>
            </a:r>
            <a:r>
              <a:rPr lang="zh-CN" altLang="en-US" sz="2000" b="1">
                <a:solidFill>
                  <a:srgbClr val="000000"/>
                </a:solidFill>
              </a:rPr>
              <a:t> </a:t>
            </a:r>
          </a:p>
        </p:txBody>
      </p:sp>
      <p:sp>
        <p:nvSpPr>
          <p:cNvPr id="32773" name="Rectangle 5"/>
          <p:cNvSpPr>
            <a:spLocks noChangeArrowheads="1"/>
          </p:cNvSpPr>
          <p:nvPr/>
        </p:nvSpPr>
        <p:spPr bwMode="auto">
          <a:xfrm>
            <a:off x="250825" y="1576388"/>
            <a:ext cx="83947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0"/>
              </a:spcBef>
            </a:pPr>
            <a:r>
              <a:rPr lang="en-US" altLang="zh-CN" b="1" smtClean="0">
                <a:solidFill>
                  <a:srgbClr val="000000"/>
                </a:solidFill>
                <a:ea typeface="黑体" panose="02010609060101010101" pitchFamily="49" charset="-122"/>
              </a:rPr>
              <a:t>        </a:t>
            </a:r>
            <a:r>
              <a:rPr lang="en-US" altLang="zh-CN" b="1" smtClean="0">
                <a:solidFill>
                  <a:srgbClr val="00B0F0"/>
                </a:solidFill>
                <a:ea typeface="黑体" panose="02010609060101010101" pitchFamily="49" charset="-122"/>
              </a:rPr>
              <a:t>TCP</a:t>
            </a:r>
            <a:r>
              <a:rPr lang="zh-CN" altLang="en-US" b="1" smtClean="0">
                <a:solidFill>
                  <a:srgbClr val="000000"/>
                </a:solidFill>
                <a:ea typeface="黑体" panose="02010609060101010101" pitchFamily="49" charset="-122"/>
              </a:rPr>
              <a:t>是传输控制协议，</a:t>
            </a:r>
            <a:r>
              <a:rPr lang="en-US" altLang="zh-CN" b="1" smtClean="0">
                <a:solidFill>
                  <a:srgbClr val="00B0F0"/>
                </a:solidFill>
                <a:ea typeface="黑体" panose="02010609060101010101" pitchFamily="49" charset="-122"/>
              </a:rPr>
              <a:t>IP</a:t>
            </a:r>
            <a:r>
              <a:rPr lang="zh-CN" altLang="en-US" b="1" smtClean="0">
                <a:solidFill>
                  <a:srgbClr val="000000"/>
                </a:solidFill>
                <a:ea typeface="黑体" panose="02010609060101010101" pitchFamily="49" charset="-122"/>
              </a:rPr>
              <a:t>是互连网协议。两者共同构成</a:t>
            </a:r>
            <a:r>
              <a:rPr lang="en-US" altLang="zh-CN" b="1" smtClean="0">
                <a:solidFill>
                  <a:srgbClr val="000000"/>
                </a:solidFill>
                <a:ea typeface="黑体" panose="02010609060101010101" pitchFamily="49" charset="-122"/>
              </a:rPr>
              <a:t>TCP/IP</a:t>
            </a:r>
            <a:r>
              <a:rPr lang="zh-CN" altLang="en-US" b="1" smtClean="0">
                <a:solidFill>
                  <a:srgbClr val="000000"/>
                </a:solidFill>
                <a:ea typeface="黑体" panose="02010609060101010101" pitchFamily="49" charset="-122"/>
              </a:rPr>
              <a:t>模型的核心，</a:t>
            </a:r>
            <a:r>
              <a:rPr lang="en-US" altLang="zh-CN" b="1" smtClean="0">
                <a:solidFill>
                  <a:srgbClr val="000000"/>
                </a:solidFill>
                <a:ea typeface="黑体" panose="02010609060101010101" pitchFamily="49" charset="-122"/>
              </a:rPr>
              <a:t>TCP/IP</a:t>
            </a:r>
            <a:r>
              <a:rPr lang="zh-CN" altLang="en-US" b="1" smtClean="0">
                <a:solidFill>
                  <a:srgbClr val="000000"/>
                </a:solidFill>
                <a:ea typeface="黑体" panose="02010609060101010101" pitchFamily="49" charset="-122"/>
              </a:rPr>
              <a:t>协议实际上已经成为互连网通信的标准。</a:t>
            </a:r>
          </a:p>
        </p:txBody>
      </p:sp>
      <p:sp>
        <p:nvSpPr>
          <p:cNvPr id="1024006" name="Text Box 6"/>
          <p:cNvSpPr txBox="1">
            <a:spLocks noChangeArrowheads="1"/>
          </p:cNvSpPr>
          <p:nvPr/>
        </p:nvSpPr>
        <p:spPr bwMode="auto">
          <a:xfrm>
            <a:off x="5148263" y="2779713"/>
            <a:ext cx="3168650" cy="2792412"/>
          </a:xfrm>
          <a:prstGeom prst="rect">
            <a:avLst/>
          </a:prstGeom>
          <a:solidFill>
            <a:schemeClr val="accent2"/>
          </a:solidFill>
          <a:ln w="9525" algn="ctr">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spcBef>
                <a:spcPct val="50000"/>
              </a:spcBef>
            </a:pPr>
            <a:r>
              <a:rPr lang="zh-CN" altLang="en-US" sz="2800" b="0" smtClean="0">
                <a:solidFill>
                  <a:srgbClr val="FFFFFF"/>
                </a:solidFill>
              </a:rPr>
              <a:t>网络接口层：</a:t>
            </a:r>
          </a:p>
          <a:p>
            <a:pPr algn="just" eaLnBrk="1" hangingPunct="1"/>
            <a:r>
              <a:rPr lang="zh-CN" altLang="en-US" sz="2800" b="0" smtClean="0">
                <a:solidFill>
                  <a:srgbClr val="FFFFFF"/>
                </a:solidFill>
              </a:rPr>
              <a:t>该层由数据链路层和物理层合并而成，利用原有数据链路层和物理层标准。</a:t>
            </a:r>
          </a:p>
        </p:txBody>
      </p:sp>
      <p:sp>
        <p:nvSpPr>
          <p:cNvPr id="1024007" name="Text Box 7"/>
          <p:cNvSpPr txBox="1">
            <a:spLocks noChangeArrowheads="1"/>
          </p:cNvSpPr>
          <p:nvPr/>
        </p:nvSpPr>
        <p:spPr bwMode="auto">
          <a:xfrm>
            <a:off x="5148263" y="3211513"/>
            <a:ext cx="3168650" cy="2365375"/>
          </a:xfrm>
          <a:prstGeom prst="rect">
            <a:avLst/>
          </a:prstGeom>
          <a:solidFill>
            <a:schemeClr val="accent2"/>
          </a:solidFill>
          <a:ln w="9525" algn="ctr">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spcBef>
                <a:spcPct val="50000"/>
              </a:spcBef>
            </a:pPr>
            <a:r>
              <a:rPr lang="zh-CN" altLang="en-US" sz="2800" b="0" smtClean="0">
                <a:solidFill>
                  <a:srgbClr val="FFFFFF"/>
                </a:solidFill>
              </a:rPr>
              <a:t>网络层：</a:t>
            </a:r>
          </a:p>
          <a:p>
            <a:pPr algn="just" eaLnBrk="1" hangingPunct="1"/>
            <a:r>
              <a:rPr lang="zh-CN" altLang="en-US" sz="2800" b="0" smtClean="0">
                <a:solidFill>
                  <a:srgbClr val="FFFFFF"/>
                </a:solidFill>
              </a:rPr>
              <a:t>主要协议是网际协议</a:t>
            </a:r>
            <a:r>
              <a:rPr lang="en-US" altLang="zh-CN" sz="2800" b="0" smtClean="0">
                <a:solidFill>
                  <a:srgbClr val="FFFFFF"/>
                </a:solidFill>
              </a:rPr>
              <a:t>IP</a:t>
            </a:r>
            <a:r>
              <a:rPr lang="zh-CN" altLang="en-US" sz="2800" b="0" smtClean="0">
                <a:solidFill>
                  <a:srgbClr val="FFFFFF"/>
                </a:solidFill>
              </a:rPr>
              <a:t>，由它处理分组在网络中的传输。</a:t>
            </a:r>
          </a:p>
        </p:txBody>
      </p:sp>
      <p:sp>
        <p:nvSpPr>
          <p:cNvPr id="1024008" name="Text Box 8"/>
          <p:cNvSpPr txBox="1">
            <a:spLocks noChangeArrowheads="1"/>
          </p:cNvSpPr>
          <p:nvPr/>
        </p:nvSpPr>
        <p:spPr bwMode="auto">
          <a:xfrm>
            <a:off x="5219700" y="2852738"/>
            <a:ext cx="3168650" cy="2792412"/>
          </a:xfrm>
          <a:prstGeom prst="rect">
            <a:avLst/>
          </a:prstGeom>
          <a:solidFill>
            <a:schemeClr val="accent2"/>
          </a:solidFill>
          <a:ln w="9525" algn="ctr">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spcBef>
                <a:spcPct val="50000"/>
              </a:spcBef>
            </a:pPr>
            <a:r>
              <a:rPr lang="zh-CN" altLang="en-US" sz="2800" b="0" smtClean="0">
                <a:solidFill>
                  <a:srgbClr val="FFFFFF"/>
                </a:solidFill>
              </a:rPr>
              <a:t>传输层：</a:t>
            </a:r>
          </a:p>
          <a:p>
            <a:pPr algn="just" eaLnBrk="1" hangingPunct="1"/>
            <a:r>
              <a:rPr lang="zh-CN" altLang="en-US" sz="2800" b="0" smtClean="0">
                <a:solidFill>
                  <a:srgbClr val="FFFFFF"/>
                </a:solidFill>
              </a:rPr>
              <a:t>主要为两台主机上的应用程序提供有连接（</a:t>
            </a:r>
            <a:r>
              <a:rPr lang="en-US" altLang="zh-CN" sz="2800" b="0" smtClean="0">
                <a:solidFill>
                  <a:srgbClr val="FFFFFF"/>
                </a:solidFill>
              </a:rPr>
              <a:t>TCP</a:t>
            </a:r>
            <a:r>
              <a:rPr lang="zh-CN" altLang="en-US" sz="2800" b="0" smtClean="0">
                <a:solidFill>
                  <a:srgbClr val="FFFFFF"/>
                </a:solidFill>
              </a:rPr>
              <a:t>协议）或无连接（</a:t>
            </a:r>
            <a:r>
              <a:rPr lang="en-US" altLang="zh-CN" sz="2800" b="0" smtClean="0">
                <a:solidFill>
                  <a:srgbClr val="FFFFFF"/>
                </a:solidFill>
              </a:rPr>
              <a:t>UDP</a:t>
            </a:r>
            <a:r>
              <a:rPr lang="zh-CN" altLang="en-US" sz="2800" b="0" smtClean="0">
                <a:solidFill>
                  <a:srgbClr val="FFFFFF"/>
                </a:solidFill>
              </a:rPr>
              <a:t>协议）通信。</a:t>
            </a:r>
          </a:p>
        </p:txBody>
      </p:sp>
      <p:sp>
        <p:nvSpPr>
          <p:cNvPr id="1024009" name="Text Box 9"/>
          <p:cNvSpPr txBox="1">
            <a:spLocks noChangeArrowheads="1"/>
          </p:cNvSpPr>
          <p:nvPr/>
        </p:nvSpPr>
        <p:spPr bwMode="auto">
          <a:xfrm>
            <a:off x="5435600" y="3141663"/>
            <a:ext cx="2952750" cy="1938337"/>
          </a:xfrm>
          <a:prstGeom prst="rect">
            <a:avLst/>
          </a:prstGeom>
          <a:solidFill>
            <a:schemeClr val="accent2"/>
          </a:solidFill>
          <a:ln w="9525" algn="ctr">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spcBef>
                <a:spcPct val="50000"/>
              </a:spcBef>
            </a:pPr>
            <a:r>
              <a:rPr lang="zh-CN" altLang="en-US" sz="2800" b="0" smtClean="0">
                <a:solidFill>
                  <a:srgbClr val="FFFFFF"/>
                </a:solidFill>
              </a:rPr>
              <a:t>应用层：</a:t>
            </a:r>
          </a:p>
          <a:p>
            <a:pPr algn="just" eaLnBrk="1" hangingPunct="1"/>
            <a:r>
              <a:rPr lang="zh-CN" altLang="en-US" sz="2800" b="0" smtClean="0">
                <a:solidFill>
                  <a:srgbClr val="FFFFFF"/>
                </a:solidFill>
              </a:rPr>
              <a:t>综合了</a:t>
            </a:r>
            <a:r>
              <a:rPr lang="en-US" altLang="zh-CN" sz="2800" b="0" smtClean="0">
                <a:solidFill>
                  <a:srgbClr val="FFFFFF"/>
                </a:solidFill>
              </a:rPr>
              <a:t>OSI</a:t>
            </a:r>
            <a:r>
              <a:rPr lang="zh-CN" altLang="en-US" sz="2800" b="0" smtClean="0">
                <a:solidFill>
                  <a:srgbClr val="FFFFFF"/>
                </a:solidFill>
              </a:rPr>
              <a:t>应用层、表示层、会话层的功能。</a:t>
            </a:r>
            <a:endParaRPr lang="zh-CN" altLang="en-US" sz="2800" b="0" smtClean="0">
              <a:solidFill>
                <a:srgbClr val="00FFCC"/>
              </a:solidFill>
            </a:endParaRPr>
          </a:p>
        </p:txBody>
      </p:sp>
      <p:sp>
        <p:nvSpPr>
          <p:cNvPr id="32779" name="Rectangle 14"/>
          <p:cNvSpPr>
            <a:spLocks noChangeArrowheads="1"/>
          </p:cNvSpPr>
          <p:nvPr/>
        </p:nvSpPr>
        <p:spPr bwMode="auto">
          <a:xfrm>
            <a:off x="323850" y="6705600"/>
            <a:ext cx="731838"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pic>
        <p:nvPicPr>
          <p:cNvPr id="88069" name="Picture 5" descr="https://timgsa.baidu.com/timg?image&amp;quality=80&amp;size=b9999_10000&amp;sec=1505474072299&amp;di=7077bcc5135b962addb803851e75cad6&amp;imgtype=0&amp;src=http%3A%2F%2Fimages0.cnblogs.com%2Fblog2015%2F784692%2F201507%2F1317103356341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996952"/>
            <a:ext cx="4464496" cy="30984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006"/>
                                        </p:tgtEl>
                                        <p:attrNameLst>
                                          <p:attrName>style.visibility</p:attrName>
                                        </p:attrNameLst>
                                      </p:cBhvr>
                                      <p:to>
                                        <p:strVal val="visible"/>
                                      </p:to>
                                    </p:set>
                                    <p:anim calcmode="lin" valueType="num">
                                      <p:cBhvr additive="base">
                                        <p:cTn id="7" dur="500" fill="hold"/>
                                        <p:tgtEl>
                                          <p:spTgt spid="1024006"/>
                                        </p:tgtEl>
                                        <p:attrNameLst>
                                          <p:attrName>ppt_x</p:attrName>
                                        </p:attrNameLst>
                                      </p:cBhvr>
                                      <p:tavLst>
                                        <p:tav tm="0">
                                          <p:val>
                                            <p:strVal val="#ppt_x"/>
                                          </p:val>
                                        </p:tav>
                                        <p:tav tm="100000">
                                          <p:val>
                                            <p:strVal val="#ppt_x"/>
                                          </p:val>
                                        </p:tav>
                                      </p:tavLst>
                                    </p:anim>
                                    <p:anim calcmode="lin" valueType="num">
                                      <p:cBhvr additive="base">
                                        <p:cTn id="8" dur="500" fill="hold"/>
                                        <p:tgtEl>
                                          <p:spTgt spid="10240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1024006"/>
                                        </p:tgtEl>
                                        <p:attrNameLst>
                                          <p:attrName>ppt_x</p:attrName>
                                        </p:attrNameLst>
                                      </p:cBhvr>
                                      <p:tavLst>
                                        <p:tav tm="0">
                                          <p:val>
                                            <p:strVal val="ppt_x"/>
                                          </p:val>
                                        </p:tav>
                                        <p:tav tm="100000">
                                          <p:val>
                                            <p:strVal val="ppt_x"/>
                                          </p:val>
                                        </p:tav>
                                      </p:tavLst>
                                    </p:anim>
                                    <p:anim calcmode="lin" valueType="num">
                                      <p:cBhvr additive="base">
                                        <p:cTn id="13" dur="500"/>
                                        <p:tgtEl>
                                          <p:spTgt spid="1024006"/>
                                        </p:tgtEl>
                                        <p:attrNameLst>
                                          <p:attrName>ppt_y</p:attrName>
                                        </p:attrNameLst>
                                      </p:cBhvr>
                                      <p:tavLst>
                                        <p:tav tm="0">
                                          <p:val>
                                            <p:strVal val="ppt_y"/>
                                          </p:val>
                                        </p:tav>
                                        <p:tav tm="100000">
                                          <p:val>
                                            <p:strVal val="1+ppt_h/2"/>
                                          </p:val>
                                        </p:tav>
                                      </p:tavLst>
                                    </p:anim>
                                    <p:set>
                                      <p:cBhvr>
                                        <p:cTn id="14" dur="1" fill="hold">
                                          <p:stCondLst>
                                            <p:cond delay="499"/>
                                          </p:stCondLst>
                                        </p:cTn>
                                        <p:tgtEl>
                                          <p:spTgt spid="1024006"/>
                                        </p:tgtEl>
                                        <p:attrNameLst>
                                          <p:attrName>style.visibility</p:attrName>
                                        </p:attrNameLst>
                                      </p:cBhvr>
                                      <p:to>
                                        <p:strVal val="hidden"/>
                                      </p:to>
                                    </p:set>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1024007"/>
                                        </p:tgtEl>
                                        <p:attrNameLst>
                                          <p:attrName>style.visibility</p:attrName>
                                        </p:attrNameLst>
                                      </p:cBhvr>
                                      <p:to>
                                        <p:strVal val="visible"/>
                                      </p:to>
                                    </p:set>
                                    <p:anim calcmode="lin" valueType="num">
                                      <p:cBhvr additive="base">
                                        <p:cTn id="18" dur="500" fill="hold"/>
                                        <p:tgtEl>
                                          <p:spTgt spid="1024007"/>
                                        </p:tgtEl>
                                        <p:attrNameLst>
                                          <p:attrName>ppt_x</p:attrName>
                                        </p:attrNameLst>
                                      </p:cBhvr>
                                      <p:tavLst>
                                        <p:tav tm="0">
                                          <p:val>
                                            <p:strVal val="#ppt_x"/>
                                          </p:val>
                                        </p:tav>
                                        <p:tav tm="100000">
                                          <p:val>
                                            <p:strVal val="#ppt_x"/>
                                          </p:val>
                                        </p:tav>
                                      </p:tavLst>
                                    </p:anim>
                                    <p:anim calcmode="lin" valueType="num">
                                      <p:cBhvr additive="base">
                                        <p:cTn id="19" dur="500" fill="hold"/>
                                        <p:tgtEl>
                                          <p:spTgt spid="102400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grpId="1" nodeType="clickEffect">
                                  <p:stCondLst>
                                    <p:cond delay="0"/>
                                  </p:stCondLst>
                                  <p:childTnLst>
                                    <p:anim calcmode="lin" valueType="num">
                                      <p:cBhvr additive="base">
                                        <p:cTn id="23" dur="500"/>
                                        <p:tgtEl>
                                          <p:spTgt spid="1024007"/>
                                        </p:tgtEl>
                                        <p:attrNameLst>
                                          <p:attrName>ppt_x</p:attrName>
                                        </p:attrNameLst>
                                      </p:cBhvr>
                                      <p:tavLst>
                                        <p:tav tm="0">
                                          <p:val>
                                            <p:strVal val="ppt_x"/>
                                          </p:val>
                                        </p:tav>
                                        <p:tav tm="100000">
                                          <p:val>
                                            <p:strVal val="ppt_x"/>
                                          </p:val>
                                        </p:tav>
                                      </p:tavLst>
                                    </p:anim>
                                    <p:anim calcmode="lin" valueType="num">
                                      <p:cBhvr additive="base">
                                        <p:cTn id="24" dur="500"/>
                                        <p:tgtEl>
                                          <p:spTgt spid="1024007"/>
                                        </p:tgtEl>
                                        <p:attrNameLst>
                                          <p:attrName>ppt_y</p:attrName>
                                        </p:attrNameLst>
                                      </p:cBhvr>
                                      <p:tavLst>
                                        <p:tav tm="0">
                                          <p:val>
                                            <p:strVal val="ppt_y"/>
                                          </p:val>
                                        </p:tav>
                                        <p:tav tm="100000">
                                          <p:val>
                                            <p:strVal val="1+ppt_h/2"/>
                                          </p:val>
                                        </p:tav>
                                      </p:tavLst>
                                    </p:anim>
                                    <p:set>
                                      <p:cBhvr>
                                        <p:cTn id="25" dur="1" fill="hold">
                                          <p:stCondLst>
                                            <p:cond delay="499"/>
                                          </p:stCondLst>
                                        </p:cTn>
                                        <p:tgtEl>
                                          <p:spTgt spid="1024007"/>
                                        </p:tgtEl>
                                        <p:attrNameLst>
                                          <p:attrName>style.visibility</p:attrName>
                                        </p:attrNameLst>
                                      </p:cBhvr>
                                      <p:to>
                                        <p:strVal val="hidden"/>
                                      </p:to>
                                    </p:set>
                                  </p:childTnLst>
                                </p:cTn>
                              </p:par>
                            </p:childTnLst>
                          </p:cTn>
                        </p:par>
                        <p:par>
                          <p:cTn id="26" fill="hold">
                            <p:stCondLst>
                              <p:cond delay="500"/>
                            </p:stCondLst>
                            <p:childTnLst>
                              <p:par>
                                <p:cTn id="27" presetID="2" presetClass="entr" presetSubtype="4" fill="hold" grpId="0" nodeType="afterEffect">
                                  <p:stCondLst>
                                    <p:cond delay="0"/>
                                  </p:stCondLst>
                                  <p:childTnLst>
                                    <p:set>
                                      <p:cBhvr>
                                        <p:cTn id="28" dur="1" fill="hold">
                                          <p:stCondLst>
                                            <p:cond delay="0"/>
                                          </p:stCondLst>
                                        </p:cTn>
                                        <p:tgtEl>
                                          <p:spTgt spid="1024008"/>
                                        </p:tgtEl>
                                        <p:attrNameLst>
                                          <p:attrName>style.visibility</p:attrName>
                                        </p:attrNameLst>
                                      </p:cBhvr>
                                      <p:to>
                                        <p:strVal val="visible"/>
                                      </p:to>
                                    </p:set>
                                    <p:anim calcmode="lin" valueType="num">
                                      <p:cBhvr additive="base">
                                        <p:cTn id="29" dur="500" fill="hold"/>
                                        <p:tgtEl>
                                          <p:spTgt spid="1024008"/>
                                        </p:tgtEl>
                                        <p:attrNameLst>
                                          <p:attrName>ppt_x</p:attrName>
                                        </p:attrNameLst>
                                      </p:cBhvr>
                                      <p:tavLst>
                                        <p:tav tm="0">
                                          <p:val>
                                            <p:strVal val="#ppt_x"/>
                                          </p:val>
                                        </p:tav>
                                        <p:tav tm="100000">
                                          <p:val>
                                            <p:strVal val="#ppt_x"/>
                                          </p:val>
                                        </p:tav>
                                      </p:tavLst>
                                    </p:anim>
                                    <p:anim calcmode="lin" valueType="num">
                                      <p:cBhvr additive="base">
                                        <p:cTn id="30" dur="500" fill="hold"/>
                                        <p:tgtEl>
                                          <p:spTgt spid="102400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grpId="1" nodeType="clickEffect">
                                  <p:stCondLst>
                                    <p:cond delay="0"/>
                                  </p:stCondLst>
                                  <p:childTnLst>
                                    <p:anim calcmode="lin" valueType="num">
                                      <p:cBhvr additive="base">
                                        <p:cTn id="34" dur="500"/>
                                        <p:tgtEl>
                                          <p:spTgt spid="1024008"/>
                                        </p:tgtEl>
                                        <p:attrNameLst>
                                          <p:attrName>ppt_x</p:attrName>
                                        </p:attrNameLst>
                                      </p:cBhvr>
                                      <p:tavLst>
                                        <p:tav tm="0">
                                          <p:val>
                                            <p:strVal val="ppt_x"/>
                                          </p:val>
                                        </p:tav>
                                        <p:tav tm="100000">
                                          <p:val>
                                            <p:strVal val="ppt_x"/>
                                          </p:val>
                                        </p:tav>
                                      </p:tavLst>
                                    </p:anim>
                                    <p:anim calcmode="lin" valueType="num">
                                      <p:cBhvr additive="base">
                                        <p:cTn id="35" dur="500"/>
                                        <p:tgtEl>
                                          <p:spTgt spid="1024008"/>
                                        </p:tgtEl>
                                        <p:attrNameLst>
                                          <p:attrName>ppt_y</p:attrName>
                                        </p:attrNameLst>
                                      </p:cBhvr>
                                      <p:tavLst>
                                        <p:tav tm="0">
                                          <p:val>
                                            <p:strVal val="ppt_y"/>
                                          </p:val>
                                        </p:tav>
                                        <p:tav tm="100000">
                                          <p:val>
                                            <p:strVal val="1+ppt_h/2"/>
                                          </p:val>
                                        </p:tav>
                                      </p:tavLst>
                                    </p:anim>
                                    <p:set>
                                      <p:cBhvr>
                                        <p:cTn id="36" dur="1" fill="hold">
                                          <p:stCondLst>
                                            <p:cond delay="499"/>
                                          </p:stCondLst>
                                        </p:cTn>
                                        <p:tgtEl>
                                          <p:spTgt spid="1024008"/>
                                        </p:tgtEl>
                                        <p:attrNameLst>
                                          <p:attrName>style.visibility</p:attrName>
                                        </p:attrNameLst>
                                      </p:cBhvr>
                                      <p:to>
                                        <p:strVal val="hidden"/>
                                      </p:to>
                                    </p:set>
                                  </p:childTnLst>
                                </p:cTn>
                              </p:par>
                            </p:childTnLst>
                          </p:cTn>
                        </p:par>
                        <p:par>
                          <p:cTn id="37" fill="hold">
                            <p:stCondLst>
                              <p:cond delay="500"/>
                            </p:stCondLst>
                            <p:childTnLst>
                              <p:par>
                                <p:cTn id="38" presetID="2" presetClass="entr" presetSubtype="4" fill="hold" grpId="0" nodeType="afterEffect">
                                  <p:stCondLst>
                                    <p:cond delay="0"/>
                                  </p:stCondLst>
                                  <p:childTnLst>
                                    <p:set>
                                      <p:cBhvr>
                                        <p:cTn id="39" dur="1" fill="hold">
                                          <p:stCondLst>
                                            <p:cond delay="0"/>
                                          </p:stCondLst>
                                        </p:cTn>
                                        <p:tgtEl>
                                          <p:spTgt spid="1024009"/>
                                        </p:tgtEl>
                                        <p:attrNameLst>
                                          <p:attrName>style.visibility</p:attrName>
                                        </p:attrNameLst>
                                      </p:cBhvr>
                                      <p:to>
                                        <p:strVal val="visible"/>
                                      </p:to>
                                    </p:set>
                                    <p:anim calcmode="lin" valueType="num">
                                      <p:cBhvr additive="base">
                                        <p:cTn id="40" dur="500" fill="hold"/>
                                        <p:tgtEl>
                                          <p:spTgt spid="1024009"/>
                                        </p:tgtEl>
                                        <p:attrNameLst>
                                          <p:attrName>ppt_x</p:attrName>
                                        </p:attrNameLst>
                                      </p:cBhvr>
                                      <p:tavLst>
                                        <p:tav tm="0">
                                          <p:val>
                                            <p:strVal val="#ppt_x"/>
                                          </p:val>
                                        </p:tav>
                                        <p:tav tm="100000">
                                          <p:val>
                                            <p:strVal val="#ppt_x"/>
                                          </p:val>
                                        </p:tav>
                                      </p:tavLst>
                                    </p:anim>
                                    <p:anim calcmode="lin" valueType="num">
                                      <p:cBhvr additive="base">
                                        <p:cTn id="41" dur="500" fill="hold"/>
                                        <p:tgtEl>
                                          <p:spTgt spid="1024009"/>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xit" presetSubtype="4" fill="hold" grpId="1" nodeType="clickEffect">
                                  <p:stCondLst>
                                    <p:cond delay="0"/>
                                  </p:stCondLst>
                                  <p:childTnLst>
                                    <p:anim calcmode="lin" valueType="num">
                                      <p:cBhvr additive="base">
                                        <p:cTn id="45" dur="500"/>
                                        <p:tgtEl>
                                          <p:spTgt spid="1024009"/>
                                        </p:tgtEl>
                                        <p:attrNameLst>
                                          <p:attrName>ppt_x</p:attrName>
                                        </p:attrNameLst>
                                      </p:cBhvr>
                                      <p:tavLst>
                                        <p:tav tm="0">
                                          <p:val>
                                            <p:strVal val="ppt_x"/>
                                          </p:val>
                                        </p:tav>
                                        <p:tav tm="100000">
                                          <p:val>
                                            <p:strVal val="ppt_x"/>
                                          </p:val>
                                        </p:tav>
                                      </p:tavLst>
                                    </p:anim>
                                    <p:anim calcmode="lin" valueType="num">
                                      <p:cBhvr additive="base">
                                        <p:cTn id="46" dur="500"/>
                                        <p:tgtEl>
                                          <p:spTgt spid="1024009"/>
                                        </p:tgtEl>
                                        <p:attrNameLst>
                                          <p:attrName>ppt_y</p:attrName>
                                        </p:attrNameLst>
                                      </p:cBhvr>
                                      <p:tavLst>
                                        <p:tav tm="0">
                                          <p:val>
                                            <p:strVal val="ppt_y"/>
                                          </p:val>
                                        </p:tav>
                                        <p:tav tm="100000">
                                          <p:val>
                                            <p:strVal val="1+ppt_h/2"/>
                                          </p:val>
                                        </p:tav>
                                      </p:tavLst>
                                    </p:anim>
                                    <p:set>
                                      <p:cBhvr>
                                        <p:cTn id="47" dur="1" fill="hold">
                                          <p:stCondLst>
                                            <p:cond delay="499"/>
                                          </p:stCondLst>
                                        </p:cTn>
                                        <p:tgtEl>
                                          <p:spTgt spid="10240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06" grpId="0" animBg="1"/>
      <p:bldP spid="1024006" grpId="1" animBg="1"/>
      <p:bldP spid="1024007" grpId="0" animBg="1"/>
      <p:bldP spid="1024007" grpId="1" animBg="1"/>
      <p:bldP spid="1024008" grpId="0" animBg="1"/>
      <p:bldP spid="1024008" grpId="1" animBg="1"/>
      <p:bldP spid="1024009" grpId="0" animBg="1"/>
      <p:bldP spid="1024009"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323850"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1026051" name="Text Box 3"/>
          <p:cNvSpPr txBox="1">
            <a:spLocks noChangeArrowheads="1"/>
          </p:cNvSpPr>
          <p:nvPr/>
        </p:nvSpPr>
        <p:spPr bwMode="ltGray">
          <a:xfrm>
            <a:off x="1217613" y="3383632"/>
            <a:ext cx="11430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en-US" altLang="zh-CN" sz="3200" smtClean="0">
                <a:solidFill>
                  <a:srgbClr val="000000"/>
                </a:solidFill>
              </a:rPr>
              <a:t> </a:t>
            </a:r>
            <a:r>
              <a:rPr lang="zh-CN" altLang="en-US" sz="3200" smtClean="0">
                <a:solidFill>
                  <a:srgbClr val="000000"/>
                </a:solidFill>
              </a:rPr>
              <a:t>类型</a:t>
            </a:r>
          </a:p>
        </p:txBody>
      </p:sp>
      <p:sp>
        <p:nvSpPr>
          <p:cNvPr id="1026052" name="AutoShape 4"/>
          <p:cNvSpPr/>
          <p:nvPr/>
        </p:nvSpPr>
        <p:spPr bwMode="ltGray">
          <a:xfrm>
            <a:off x="2379663" y="3201070"/>
            <a:ext cx="228600" cy="914400"/>
          </a:xfrm>
          <a:prstGeom prst="leftBrace">
            <a:avLst>
              <a:gd name="adj1" fmla="val 33333"/>
              <a:gd name="adj2" fmla="val 50000"/>
            </a:avLst>
          </a:prstGeom>
          <a:noFill/>
          <a:ln w="381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1026053" name="Rectangle 5"/>
          <p:cNvSpPr>
            <a:spLocks noChangeArrowheads="1"/>
          </p:cNvSpPr>
          <p:nvPr/>
        </p:nvSpPr>
        <p:spPr bwMode="ltGray">
          <a:xfrm>
            <a:off x="2665413" y="2756570"/>
            <a:ext cx="19050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buFont typeface="幼圆" panose="02010509060101010101" pitchFamily="49" charset="-122"/>
              <a:buNone/>
            </a:pPr>
            <a:r>
              <a:rPr lang="zh-CN" altLang="en-US" sz="3200" b="1" smtClean="0">
                <a:solidFill>
                  <a:srgbClr val="000000"/>
                </a:solidFill>
                <a:ea typeface="黑体" panose="02010609060101010101" pitchFamily="49" charset="-122"/>
              </a:rPr>
              <a:t>有线介质</a:t>
            </a:r>
          </a:p>
        </p:txBody>
      </p:sp>
      <p:sp>
        <p:nvSpPr>
          <p:cNvPr id="1026054" name="Rectangle 6"/>
          <p:cNvSpPr>
            <a:spLocks noChangeArrowheads="1"/>
          </p:cNvSpPr>
          <p:nvPr/>
        </p:nvSpPr>
        <p:spPr bwMode="ltGray">
          <a:xfrm>
            <a:off x="4799013" y="2286670"/>
            <a:ext cx="1809750" cy="15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lang="zh-CN" altLang="en-US" sz="3200" b="1" smtClean="0">
                <a:solidFill>
                  <a:srgbClr val="000000"/>
                </a:solidFill>
                <a:ea typeface="黑体" panose="02010609060101010101" pitchFamily="49" charset="-122"/>
              </a:rPr>
              <a:t>双绞线</a:t>
            </a:r>
          </a:p>
          <a:p>
            <a:pPr>
              <a:spcBef>
                <a:spcPct val="0"/>
              </a:spcBef>
            </a:pPr>
            <a:r>
              <a:rPr lang="zh-CN" altLang="en-US" sz="3200" b="1" smtClean="0">
                <a:solidFill>
                  <a:srgbClr val="000000"/>
                </a:solidFill>
                <a:ea typeface="黑体" panose="02010609060101010101" pitchFamily="49" charset="-122"/>
              </a:rPr>
              <a:t>同轴电缆</a:t>
            </a:r>
          </a:p>
          <a:p>
            <a:pPr>
              <a:spcBef>
                <a:spcPct val="0"/>
              </a:spcBef>
            </a:pPr>
            <a:r>
              <a:rPr lang="zh-CN" altLang="en-US" sz="3200" b="1" smtClean="0">
                <a:solidFill>
                  <a:srgbClr val="000000"/>
                </a:solidFill>
                <a:ea typeface="黑体" panose="02010609060101010101" pitchFamily="49" charset="-122"/>
              </a:rPr>
              <a:t>光纤</a:t>
            </a:r>
          </a:p>
        </p:txBody>
      </p:sp>
      <p:sp>
        <p:nvSpPr>
          <p:cNvPr id="1026055" name="Rectangle 7"/>
          <p:cNvSpPr>
            <a:spLocks noChangeArrowheads="1"/>
          </p:cNvSpPr>
          <p:nvPr/>
        </p:nvSpPr>
        <p:spPr bwMode="ltGray">
          <a:xfrm>
            <a:off x="4799013" y="3963070"/>
            <a:ext cx="2794000" cy="155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0"/>
              </a:spcBef>
            </a:pPr>
            <a:r>
              <a:rPr lang="zh-CN" altLang="en-US" sz="3200" b="1" smtClean="0">
                <a:solidFill>
                  <a:srgbClr val="000000"/>
                </a:solidFill>
                <a:ea typeface="黑体" panose="02010609060101010101" pitchFamily="49" charset="-122"/>
              </a:rPr>
              <a:t>无线电</a:t>
            </a:r>
          </a:p>
          <a:p>
            <a:pPr>
              <a:spcBef>
                <a:spcPct val="0"/>
              </a:spcBef>
            </a:pPr>
            <a:r>
              <a:rPr lang="zh-CN" altLang="en-US" sz="3200" b="1" smtClean="0">
                <a:solidFill>
                  <a:srgbClr val="000000"/>
                </a:solidFill>
                <a:ea typeface="黑体" panose="02010609060101010101" pitchFamily="49" charset="-122"/>
              </a:rPr>
              <a:t>微波</a:t>
            </a:r>
          </a:p>
          <a:p>
            <a:pPr>
              <a:spcBef>
                <a:spcPct val="0"/>
              </a:spcBef>
            </a:pPr>
            <a:r>
              <a:rPr lang="zh-CN" altLang="en-US" sz="3200" b="1" smtClean="0">
                <a:solidFill>
                  <a:srgbClr val="000000"/>
                </a:solidFill>
                <a:ea typeface="黑体" panose="02010609060101010101" pitchFamily="49" charset="-122"/>
              </a:rPr>
              <a:t>卫星通讯</a:t>
            </a:r>
          </a:p>
        </p:txBody>
      </p:sp>
      <p:sp>
        <p:nvSpPr>
          <p:cNvPr id="1026056" name="Rectangle 8"/>
          <p:cNvSpPr>
            <a:spLocks noChangeArrowheads="1"/>
          </p:cNvSpPr>
          <p:nvPr/>
        </p:nvSpPr>
        <p:spPr bwMode="ltGray">
          <a:xfrm>
            <a:off x="2665413" y="3734470"/>
            <a:ext cx="20574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buFont typeface="幼圆" panose="02010509060101010101" pitchFamily="49" charset="-122"/>
              <a:buNone/>
            </a:pPr>
            <a:r>
              <a:rPr lang="zh-CN" altLang="en-US" sz="3200" b="1" smtClean="0">
                <a:solidFill>
                  <a:srgbClr val="000000"/>
                </a:solidFill>
                <a:ea typeface="黑体" panose="02010609060101010101" pitchFamily="49" charset="-122"/>
              </a:rPr>
              <a:t>无线介质</a:t>
            </a:r>
          </a:p>
        </p:txBody>
      </p:sp>
      <p:sp>
        <p:nvSpPr>
          <p:cNvPr id="1026057" name="AutoShape 9"/>
          <p:cNvSpPr/>
          <p:nvPr/>
        </p:nvSpPr>
        <p:spPr bwMode="ltGray">
          <a:xfrm>
            <a:off x="4570413" y="2667670"/>
            <a:ext cx="228600" cy="914400"/>
          </a:xfrm>
          <a:prstGeom prst="leftBrace">
            <a:avLst>
              <a:gd name="adj1" fmla="val 33333"/>
              <a:gd name="adj2" fmla="val 50000"/>
            </a:avLst>
          </a:prstGeom>
          <a:noFill/>
          <a:ln w="381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1026058" name="AutoShape 10"/>
          <p:cNvSpPr/>
          <p:nvPr/>
        </p:nvSpPr>
        <p:spPr bwMode="ltGray">
          <a:xfrm>
            <a:off x="4570413" y="4191670"/>
            <a:ext cx="228600" cy="914400"/>
          </a:xfrm>
          <a:prstGeom prst="leftBrace">
            <a:avLst>
              <a:gd name="adj1" fmla="val 33333"/>
              <a:gd name="adj2" fmla="val 50000"/>
            </a:avLst>
          </a:prstGeom>
          <a:noFill/>
          <a:ln w="381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1026059" name="AutoShape 11"/>
          <p:cNvSpPr>
            <a:spLocks noChangeArrowheads="1"/>
          </p:cNvSpPr>
          <p:nvPr/>
        </p:nvSpPr>
        <p:spPr bwMode="auto">
          <a:xfrm>
            <a:off x="684213" y="1813595"/>
            <a:ext cx="1871662" cy="685800"/>
          </a:xfrm>
          <a:prstGeom prst="roundRect">
            <a:avLst>
              <a:gd name="adj" fmla="val 16667"/>
            </a:avLst>
          </a:prstGeom>
          <a:solidFill>
            <a:srgbClr val="FFFF99"/>
          </a:solidFill>
          <a:ln>
            <a:noFill/>
          </a:ln>
          <a:effectLst>
            <a:outerShdw dist="107763" dir="18900000" algn="ctr" rotWithShape="0">
              <a:srgbClr val="808080"/>
            </a:outerShdw>
          </a:effectLst>
          <a:extLst>
            <a:ext uri="{91240B29-F687-4F45-9708-019B960494DF}">
              <a14:hiddenLine xmlns:a14="http://schemas.microsoft.com/office/drawing/2010/main" w="12700">
                <a:solidFill>
                  <a:schemeClr val="tx1"/>
                </a:solidFill>
                <a:round/>
              </a14:hiddenLine>
            </a:ext>
          </a:extLst>
        </p:spPr>
        <p:txBody>
          <a:bodyPr lIns="18000" tIns="10800" rIns="18000" bIns="10800" anchor="ctr"/>
          <a:lstStyle/>
          <a:p>
            <a:pPr>
              <a:lnSpc>
                <a:spcPct val="120000"/>
              </a:lnSpc>
              <a:spcBef>
                <a:spcPct val="40000"/>
              </a:spcBef>
              <a:buClr>
                <a:srgbClr val="800080"/>
              </a:buClr>
              <a:buSzPct val="60000"/>
              <a:buFont typeface="幼圆" panose="02010509060101010101" pitchFamily="49" charset="-122"/>
              <a:buNone/>
            </a:pPr>
            <a:r>
              <a:rPr lang="zh-CN" altLang="en-US" sz="3200" b="1" smtClean="0">
                <a:solidFill>
                  <a:srgbClr val="000000"/>
                </a:solidFill>
                <a:ea typeface="黑体" panose="02010609060101010101" pitchFamily="49" charset="-122"/>
              </a:rPr>
              <a:t>传输介质</a:t>
            </a:r>
          </a:p>
        </p:txBody>
      </p:sp>
      <p:sp>
        <p:nvSpPr>
          <p:cNvPr id="33804" name="Rectangle 12"/>
          <p:cNvSpPr>
            <a:spLocks noChangeArrowheads="1"/>
          </p:cNvSpPr>
          <p:nvPr/>
        </p:nvSpPr>
        <p:spPr bwMode="auto">
          <a:xfrm>
            <a:off x="323850" y="6705600"/>
            <a:ext cx="774700"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13" name="Rectangle 4"/>
          <p:cNvSpPr txBox="1">
            <a:spLocks noChangeArrowheads="1"/>
          </p:cNvSpPr>
          <p:nvPr/>
        </p:nvSpPr>
        <p:spPr bwMode="auto">
          <a:xfrm>
            <a:off x="323850" y="1052513"/>
            <a:ext cx="3960118" cy="62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333399"/>
                </a:solidFill>
                <a:latin typeface="+mn-lt"/>
                <a:ea typeface="+mj-ea"/>
              </a:defRPr>
            </a:lvl2pPr>
            <a:lvl3pPr marL="1143000" indent="-228600" algn="l" rtl="0" eaLnBrk="0" fontAlgn="base" hangingPunct="0">
              <a:spcBef>
                <a:spcPct val="20000"/>
              </a:spcBef>
              <a:spcAft>
                <a:spcPct val="0"/>
              </a:spcAft>
              <a:buChar char="•"/>
              <a:defRPr kumimoji="1" sz="2400" b="1">
                <a:solidFill>
                  <a:srgbClr val="333399"/>
                </a:solidFill>
                <a:latin typeface="+mn-lt"/>
                <a:ea typeface="+mj-ea"/>
              </a:defRPr>
            </a:lvl3pPr>
            <a:lvl4pPr marL="1600200" indent="-228600" algn="l" rtl="0" eaLnBrk="0" fontAlgn="base" hangingPunct="0">
              <a:spcBef>
                <a:spcPct val="20000"/>
              </a:spcBef>
              <a:spcAft>
                <a:spcPct val="0"/>
              </a:spcAft>
              <a:buChar char="–"/>
              <a:defRPr kumimoji="1" sz="2000" b="1">
                <a:solidFill>
                  <a:srgbClr val="333399"/>
                </a:solidFill>
                <a:latin typeface="+mn-lt"/>
                <a:ea typeface="+mj-ea"/>
              </a:defRPr>
            </a:lvl4pPr>
            <a:lvl5pPr marL="2057400" indent="-228600" algn="l" rtl="0" eaLnBrk="0" fontAlgn="base" hangingPunct="0">
              <a:spcBef>
                <a:spcPct val="20000"/>
              </a:spcBef>
              <a:spcAft>
                <a:spcPct val="0"/>
              </a:spcAft>
              <a:buChar char="»"/>
              <a:defRPr kumimoji="1" sz="2000" b="1">
                <a:solidFill>
                  <a:srgbClr val="333399"/>
                </a:solidFill>
                <a:latin typeface="+mn-lt"/>
                <a:ea typeface="+mj-ea"/>
              </a:defRPr>
            </a:lvl5pPr>
            <a:lvl6pPr marL="2514600" indent="-228600" algn="l" rtl="0" fontAlgn="base">
              <a:spcBef>
                <a:spcPct val="20000"/>
              </a:spcBef>
              <a:spcAft>
                <a:spcPct val="0"/>
              </a:spcAft>
              <a:buChar char="»"/>
              <a:defRPr kumimoji="1" sz="2000" b="1">
                <a:solidFill>
                  <a:srgbClr val="333399"/>
                </a:solidFill>
                <a:latin typeface="+mn-lt"/>
                <a:ea typeface="+mj-ea"/>
              </a:defRPr>
            </a:lvl6pPr>
            <a:lvl7pPr marL="2971800" indent="-228600" algn="l" rtl="0" fontAlgn="base">
              <a:spcBef>
                <a:spcPct val="20000"/>
              </a:spcBef>
              <a:spcAft>
                <a:spcPct val="0"/>
              </a:spcAft>
              <a:buChar char="»"/>
              <a:defRPr kumimoji="1" sz="2000" b="1">
                <a:solidFill>
                  <a:srgbClr val="333399"/>
                </a:solidFill>
                <a:latin typeface="+mn-lt"/>
                <a:ea typeface="+mj-ea"/>
              </a:defRPr>
            </a:lvl7pPr>
            <a:lvl8pPr marL="3429000" indent="-228600" algn="l" rtl="0" fontAlgn="base">
              <a:spcBef>
                <a:spcPct val="20000"/>
              </a:spcBef>
              <a:spcAft>
                <a:spcPct val="0"/>
              </a:spcAft>
              <a:buChar char="»"/>
              <a:defRPr kumimoji="1" sz="2000" b="1">
                <a:solidFill>
                  <a:srgbClr val="333399"/>
                </a:solidFill>
                <a:latin typeface="+mn-lt"/>
                <a:ea typeface="+mj-ea"/>
              </a:defRPr>
            </a:lvl8pPr>
            <a:lvl9pPr marL="3886200" indent="-228600" algn="l" rtl="0" fontAlgn="base">
              <a:spcBef>
                <a:spcPct val="20000"/>
              </a:spcBef>
              <a:spcAft>
                <a:spcPct val="0"/>
              </a:spcAft>
              <a:buChar char="»"/>
              <a:defRPr kumimoji="1" sz="2000" b="1">
                <a:solidFill>
                  <a:srgbClr val="333399"/>
                </a:solidFill>
                <a:latin typeface="+mn-lt"/>
                <a:ea typeface="+mj-ea"/>
              </a:defRPr>
            </a:lvl9pPr>
          </a:lstStyle>
          <a:p>
            <a:pPr eaLnBrk="1" hangingPunct="1">
              <a:buFontTx/>
              <a:buNone/>
            </a:pPr>
            <a:r>
              <a:rPr lang="en-US" altLang="zh-CN" sz="2800" b="1" dirty="0" smtClean="0"/>
              <a:t>2.4.3 </a:t>
            </a:r>
            <a:r>
              <a:rPr lang="zh-CN" altLang="en-US" sz="2800" b="1" dirty="0" smtClean="0"/>
              <a:t>网络传输设备 </a:t>
            </a: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26059"/>
                                        </p:tgtEl>
                                        <p:attrNameLst>
                                          <p:attrName>style.visibility</p:attrName>
                                        </p:attrNameLst>
                                      </p:cBhvr>
                                      <p:to>
                                        <p:strVal val="visible"/>
                                      </p:to>
                                    </p:set>
                                  </p:childTnLst>
                                </p:cTn>
                              </p:par>
                            </p:childTnLst>
                          </p:cTn>
                        </p:par>
                        <p:par>
                          <p:cTn id="7" fill="hold">
                            <p:stCondLst>
                              <p:cond delay="500"/>
                            </p:stCondLst>
                            <p:childTnLst>
                              <p:par>
                                <p:cTn id="8" presetID="16" presetClass="entr" presetSubtype="42" fill="hold" grpId="0" nodeType="afterEffect">
                                  <p:stCondLst>
                                    <p:cond delay="0"/>
                                  </p:stCondLst>
                                  <p:childTnLst>
                                    <p:set>
                                      <p:cBhvr>
                                        <p:cTn id="9" dur="1" fill="hold">
                                          <p:stCondLst>
                                            <p:cond delay="0"/>
                                          </p:stCondLst>
                                        </p:cTn>
                                        <p:tgtEl>
                                          <p:spTgt spid="1026051"/>
                                        </p:tgtEl>
                                        <p:attrNameLst>
                                          <p:attrName>style.visibility</p:attrName>
                                        </p:attrNameLst>
                                      </p:cBhvr>
                                      <p:to>
                                        <p:strVal val="visible"/>
                                      </p:to>
                                    </p:set>
                                    <p:animEffect transition="in" filter="barn(outHorizontal)">
                                      <p:cBhvr>
                                        <p:cTn id="10" dur="500"/>
                                        <p:tgtEl>
                                          <p:spTgt spid="1026051"/>
                                        </p:tgtEl>
                                      </p:cBhvr>
                                    </p:animEffect>
                                  </p:childTnLst>
                                </p:cTn>
                              </p:par>
                            </p:childTnLst>
                          </p:cTn>
                        </p:par>
                        <p:par>
                          <p:cTn id="11" fill="hold">
                            <p:stCondLst>
                              <p:cond delay="1000"/>
                            </p:stCondLst>
                            <p:childTnLst>
                              <p:par>
                                <p:cTn id="12" presetID="16" presetClass="entr" presetSubtype="42" fill="hold" grpId="0" nodeType="afterEffect">
                                  <p:stCondLst>
                                    <p:cond delay="0"/>
                                  </p:stCondLst>
                                  <p:childTnLst>
                                    <p:set>
                                      <p:cBhvr>
                                        <p:cTn id="13" dur="1" fill="hold">
                                          <p:stCondLst>
                                            <p:cond delay="0"/>
                                          </p:stCondLst>
                                        </p:cTn>
                                        <p:tgtEl>
                                          <p:spTgt spid="1026052"/>
                                        </p:tgtEl>
                                        <p:attrNameLst>
                                          <p:attrName>style.visibility</p:attrName>
                                        </p:attrNameLst>
                                      </p:cBhvr>
                                      <p:to>
                                        <p:strVal val="visible"/>
                                      </p:to>
                                    </p:set>
                                    <p:animEffect transition="in" filter="barn(outHorizontal)">
                                      <p:cBhvr>
                                        <p:cTn id="14" dur="500"/>
                                        <p:tgtEl>
                                          <p:spTgt spid="1026052"/>
                                        </p:tgtEl>
                                      </p:cBhvr>
                                    </p:animEffect>
                                  </p:childTnLst>
                                </p:cTn>
                              </p:par>
                            </p:childTnLst>
                          </p:cTn>
                        </p:par>
                        <p:par>
                          <p:cTn id="15" fill="hold">
                            <p:stCondLst>
                              <p:cond delay="1500"/>
                            </p:stCondLst>
                            <p:childTnLst>
                              <p:par>
                                <p:cTn id="16" presetID="16" presetClass="entr" presetSubtype="42" fill="hold" grpId="0" nodeType="afterEffect">
                                  <p:stCondLst>
                                    <p:cond delay="0"/>
                                  </p:stCondLst>
                                  <p:childTnLst>
                                    <p:set>
                                      <p:cBhvr>
                                        <p:cTn id="17" dur="1" fill="hold">
                                          <p:stCondLst>
                                            <p:cond delay="0"/>
                                          </p:stCondLst>
                                        </p:cTn>
                                        <p:tgtEl>
                                          <p:spTgt spid="1026053"/>
                                        </p:tgtEl>
                                        <p:attrNameLst>
                                          <p:attrName>style.visibility</p:attrName>
                                        </p:attrNameLst>
                                      </p:cBhvr>
                                      <p:to>
                                        <p:strVal val="visible"/>
                                      </p:to>
                                    </p:set>
                                    <p:animEffect transition="in" filter="barn(outHorizontal)">
                                      <p:cBhvr>
                                        <p:cTn id="18" dur="500"/>
                                        <p:tgtEl>
                                          <p:spTgt spid="1026053"/>
                                        </p:tgtEl>
                                      </p:cBhvr>
                                    </p:animEffect>
                                  </p:childTnLst>
                                </p:cTn>
                              </p:par>
                            </p:childTnLst>
                          </p:cTn>
                        </p:par>
                        <p:par>
                          <p:cTn id="19" fill="hold">
                            <p:stCondLst>
                              <p:cond delay="2000"/>
                            </p:stCondLst>
                            <p:childTnLst>
                              <p:par>
                                <p:cTn id="20" presetID="16" presetClass="entr" presetSubtype="42" fill="hold" grpId="0" nodeType="afterEffect">
                                  <p:stCondLst>
                                    <p:cond delay="0"/>
                                  </p:stCondLst>
                                  <p:childTnLst>
                                    <p:set>
                                      <p:cBhvr>
                                        <p:cTn id="21" dur="1" fill="hold">
                                          <p:stCondLst>
                                            <p:cond delay="0"/>
                                          </p:stCondLst>
                                        </p:cTn>
                                        <p:tgtEl>
                                          <p:spTgt spid="1026056"/>
                                        </p:tgtEl>
                                        <p:attrNameLst>
                                          <p:attrName>style.visibility</p:attrName>
                                        </p:attrNameLst>
                                      </p:cBhvr>
                                      <p:to>
                                        <p:strVal val="visible"/>
                                      </p:to>
                                    </p:set>
                                    <p:animEffect transition="in" filter="barn(outHorizontal)">
                                      <p:cBhvr>
                                        <p:cTn id="22" dur="500"/>
                                        <p:tgtEl>
                                          <p:spTgt spid="1026056"/>
                                        </p:tgtEl>
                                      </p:cBhvr>
                                    </p:animEffect>
                                  </p:childTnLst>
                                </p:cTn>
                              </p:par>
                            </p:childTnLst>
                          </p:cTn>
                        </p:par>
                        <p:par>
                          <p:cTn id="23" fill="hold">
                            <p:stCondLst>
                              <p:cond delay="2500"/>
                            </p:stCondLst>
                            <p:childTnLst>
                              <p:par>
                                <p:cTn id="24" presetID="16" presetClass="entr" presetSubtype="42" fill="hold" grpId="0" nodeType="afterEffect">
                                  <p:stCondLst>
                                    <p:cond delay="0"/>
                                  </p:stCondLst>
                                  <p:childTnLst>
                                    <p:set>
                                      <p:cBhvr>
                                        <p:cTn id="25" dur="1" fill="hold">
                                          <p:stCondLst>
                                            <p:cond delay="0"/>
                                          </p:stCondLst>
                                        </p:cTn>
                                        <p:tgtEl>
                                          <p:spTgt spid="1026057"/>
                                        </p:tgtEl>
                                        <p:attrNameLst>
                                          <p:attrName>style.visibility</p:attrName>
                                        </p:attrNameLst>
                                      </p:cBhvr>
                                      <p:to>
                                        <p:strVal val="visible"/>
                                      </p:to>
                                    </p:set>
                                    <p:animEffect transition="in" filter="barn(outHorizontal)">
                                      <p:cBhvr>
                                        <p:cTn id="26" dur="500"/>
                                        <p:tgtEl>
                                          <p:spTgt spid="1026057"/>
                                        </p:tgtEl>
                                      </p:cBhvr>
                                    </p:animEffect>
                                  </p:childTnLst>
                                </p:cTn>
                              </p:par>
                            </p:childTnLst>
                          </p:cTn>
                        </p:par>
                        <p:par>
                          <p:cTn id="27" fill="hold">
                            <p:stCondLst>
                              <p:cond delay="3000"/>
                            </p:stCondLst>
                            <p:childTnLst>
                              <p:par>
                                <p:cTn id="28" presetID="16" presetClass="entr" presetSubtype="42" fill="hold" grpId="0" nodeType="afterEffect">
                                  <p:stCondLst>
                                    <p:cond delay="0"/>
                                  </p:stCondLst>
                                  <p:childTnLst>
                                    <p:set>
                                      <p:cBhvr>
                                        <p:cTn id="29" dur="1" fill="hold">
                                          <p:stCondLst>
                                            <p:cond delay="0"/>
                                          </p:stCondLst>
                                        </p:cTn>
                                        <p:tgtEl>
                                          <p:spTgt spid="1026054"/>
                                        </p:tgtEl>
                                        <p:attrNameLst>
                                          <p:attrName>style.visibility</p:attrName>
                                        </p:attrNameLst>
                                      </p:cBhvr>
                                      <p:to>
                                        <p:strVal val="visible"/>
                                      </p:to>
                                    </p:set>
                                    <p:animEffect transition="in" filter="barn(outHorizontal)">
                                      <p:cBhvr>
                                        <p:cTn id="30" dur="500"/>
                                        <p:tgtEl>
                                          <p:spTgt spid="1026054"/>
                                        </p:tgtEl>
                                      </p:cBhvr>
                                    </p:animEffect>
                                  </p:childTnLst>
                                </p:cTn>
                              </p:par>
                            </p:childTnLst>
                          </p:cTn>
                        </p:par>
                        <p:par>
                          <p:cTn id="31" fill="hold">
                            <p:stCondLst>
                              <p:cond delay="3500"/>
                            </p:stCondLst>
                            <p:childTnLst>
                              <p:par>
                                <p:cTn id="32" presetID="16" presetClass="entr" presetSubtype="42" fill="hold" grpId="0" nodeType="afterEffect">
                                  <p:stCondLst>
                                    <p:cond delay="0"/>
                                  </p:stCondLst>
                                  <p:childTnLst>
                                    <p:set>
                                      <p:cBhvr>
                                        <p:cTn id="33" dur="1" fill="hold">
                                          <p:stCondLst>
                                            <p:cond delay="0"/>
                                          </p:stCondLst>
                                        </p:cTn>
                                        <p:tgtEl>
                                          <p:spTgt spid="1026058"/>
                                        </p:tgtEl>
                                        <p:attrNameLst>
                                          <p:attrName>style.visibility</p:attrName>
                                        </p:attrNameLst>
                                      </p:cBhvr>
                                      <p:to>
                                        <p:strVal val="visible"/>
                                      </p:to>
                                    </p:set>
                                    <p:animEffect transition="in" filter="barn(outHorizontal)">
                                      <p:cBhvr>
                                        <p:cTn id="34" dur="500"/>
                                        <p:tgtEl>
                                          <p:spTgt spid="1026058"/>
                                        </p:tgtEl>
                                      </p:cBhvr>
                                    </p:animEffect>
                                  </p:childTnLst>
                                </p:cTn>
                              </p:par>
                            </p:childTnLst>
                          </p:cTn>
                        </p:par>
                        <p:par>
                          <p:cTn id="35" fill="hold">
                            <p:stCondLst>
                              <p:cond delay="4000"/>
                            </p:stCondLst>
                            <p:childTnLst>
                              <p:par>
                                <p:cTn id="36" presetID="16" presetClass="entr" presetSubtype="42" fill="hold" grpId="0" nodeType="afterEffect">
                                  <p:stCondLst>
                                    <p:cond delay="0"/>
                                  </p:stCondLst>
                                  <p:childTnLst>
                                    <p:set>
                                      <p:cBhvr>
                                        <p:cTn id="37" dur="1" fill="hold">
                                          <p:stCondLst>
                                            <p:cond delay="0"/>
                                          </p:stCondLst>
                                        </p:cTn>
                                        <p:tgtEl>
                                          <p:spTgt spid="1026055"/>
                                        </p:tgtEl>
                                        <p:attrNameLst>
                                          <p:attrName>style.visibility</p:attrName>
                                        </p:attrNameLst>
                                      </p:cBhvr>
                                      <p:to>
                                        <p:strVal val="visible"/>
                                      </p:to>
                                    </p:set>
                                    <p:animEffect transition="in" filter="barn(outHorizontal)">
                                      <p:cBhvr>
                                        <p:cTn id="38" dur="500"/>
                                        <p:tgtEl>
                                          <p:spTgt spid="10260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051" grpId="0" autoUpdateAnimBg="0"/>
      <p:bldP spid="1026052" grpId="0" animBg="1"/>
      <p:bldP spid="1026053" grpId="0" autoUpdateAnimBg="0"/>
      <p:bldP spid="1026054" grpId="0" autoUpdateAnimBg="0"/>
      <p:bldP spid="1026055" grpId="0" autoUpdateAnimBg="0"/>
      <p:bldP spid="1026056" grpId="0" autoUpdateAnimBg="0"/>
      <p:bldP spid="1026057" grpId="0" animBg="1"/>
      <p:bldP spid="1026058" grpId="0" animBg="1"/>
      <p:bldP spid="1026059"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82722" name="Object 2"/>
          <p:cNvGraphicFramePr>
            <a:graphicFrameLocks noGrp="1" noChangeAspect="1"/>
          </p:cNvGraphicFramePr>
          <p:nvPr>
            <p:ph sz="half" idx="2"/>
          </p:nvPr>
        </p:nvGraphicFramePr>
        <p:xfrm>
          <a:off x="5867400" y="2133600"/>
          <a:ext cx="936625" cy="750888"/>
        </p:xfrm>
        <a:graphic>
          <a:graphicData uri="http://schemas.openxmlformats.org/presentationml/2006/ole">
            <mc:AlternateContent xmlns:mc="http://schemas.openxmlformats.org/markup-compatibility/2006">
              <mc:Choice xmlns:v="urn:schemas-microsoft-com:vml" Requires="v">
                <p:oleObj spid="_x0000_s180257" name="位图图像" r:id="rId4" imgW="2057400" imgH="1647825" progId="Paint.Picture">
                  <p:embed/>
                </p:oleObj>
              </mc:Choice>
              <mc:Fallback>
                <p:oleObj name="位图图像" r:id="rId4" imgW="2057400" imgH="1647825" progId="Paint.Picture">
                  <p:embed/>
                  <p:pic>
                    <p:nvPicPr>
                      <p:cNvPr id="0" name="图片 180249"/>
                      <p:cNvPicPr>
                        <a:picLocks noChangeAspect="1" noChangeArrowheads="1"/>
                      </p:cNvPicPr>
                      <p:nvPr/>
                    </p:nvPicPr>
                    <p:blipFill>
                      <a:blip r:embed="rId5">
                        <a:lum contrast="36000"/>
                        <a:extLst>
                          <a:ext uri="{28A0092B-C50C-407E-A947-70E740481C1C}">
                            <a14:useLocalDpi xmlns:a14="http://schemas.microsoft.com/office/drawing/2010/main" val="0"/>
                          </a:ext>
                        </a:extLst>
                      </a:blip>
                      <a:srcRect/>
                      <a:stretch>
                        <a:fillRect/>
                      </a:stretch>
                    </p:blipFill>
                    <p:spPr bwMode="ltGray">
                      <a:xfrm>
                        <a:off x="5867400" y="2133600"/>
                        <a:ext cx="936625"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819" name="Rectangle 3"/>
          <p:cNvSpPr>
            <a:spLocks noGrp="1" noChangeArrowheads="1"/>
          </p:cNvSpPr>
          <p:nvPr>
            <p:ph type="title"/>
          </p:nvPr>
        </p:nvSpPr>
        <p:spPr>
          <a:xfrm>
            <a:off x="323850"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34820" name="Rectangle 4"/>
          <p:cNvSpPr>
            <a:spLocks noGrp="1" noChangeArrowheads="1"/>
          </p:cNvSpPr>
          <p:nvPr>
            <p:ph type="body" sz="half" idx="1"/>
          </p:nvPr>
        </p:nvSpPr>
        <p:spPr>
          <a:xfrm>
            <a:off x="755650" y="1052513"/>
            <a:ext cx="2879725" cy="620712"/>
          </a:xfrm>
        </p:spPr>
        <p:txBody>
          <a:bodyPr/>
          <a:lstStyle/>
          <a:p>
            <a:pPr eaLnBrk="1" hangingPunct="1">
              <a:buFontTx/>
              <a:buNone/>
            </a:pPr>
            <a:r>
              <a:rPr lang="en-US" altLang="zh-CN" sz="2800" b="1" dirty="0" smtClean="0"/>
              <a:t>①</a:t>
            </a:r>
            <a:r>
              <a:rPr lang="zh-CN" altLang="en-US" sz="2800" b="1" dirty="0" smtClean="0"/>
              <a:t>双绞线 </a:t>
            </a:r>
          </a:p>
        </p:txBody>
      </p:sp>
      <p:sp>
        <p:nvSpPr>
          <p:cNvPr id="1182725" name="Text Box 5"/>
          <p:cNvSpPr txBox="1">
            <a:spLocks noChangeArrowheads="1"/>
          </p:cNvSpPr>
          <p:nvPr/>
        </p:nvSpPr>
        <p:spPr bwMode="ltGray">
          <a:xfrm>
            <a:off x="1036638" y="19177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en-US" altLang="zh-CN" sz="2400" smtClean="0">
                <a:solidFill>
                  <a:srgbClr val="000000"/>
                </a:solidFill>
              </a:rPr>
              <a:t> </a:t>
            </a:r>
            <a:r>
              <a:rPr lang="zh-CN" altLang="en-US" sz="2400" smtClean="0">
                <a:solidFill>
                  <a:srgbClr val="000000"/>
                </a:solidFill>
              </a:rPr>
              <a:t>类型</a:t>
            </a:r>
          </a:p>
        </p:txBody>
      </p:sp>
      <p:sp>
        <p:nvSpPr>
          <p:cNvPr id="1182726" name="AutoShape 6"/>
          <p:cNvSpPr/>
          <p:nvPr/>
        </p:nvSpPr>
        <p:spPr bwMode="ltGray">
          <a:xfrm>
            <a:off x="2255838" y="1844675"/>
            <a:ext cx="155575" cy="720725"/>
          </a:xfrm>
          <a:prstGeom prst="leftBrace">
            <a:avLst>
              <a:gd name="adj1" fmla="val 38605"/>
              <a:gd name="adj2" fmla="val 50000"/>
            </a:avLst>
          </a:prstGeom>
          <a:noFill/>
          <a:ln w="38100">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1182727" name="Rectangle 7"/>
          <p:cNvSpPr>
            <a:spLocks noChangeArrowheads="1"/>
          </p:cNvSpPr>
          <p:nvPr/>
        </p:nvSpPr>
        <p:spPr bwMode="ltGray">
          <a:xfrm>
            <a:off x="2411413" y="1484313"/>
            <a:ext cx="38862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buFont typeface="幼圆" panose="02010509060101010101" pitchFamily="49" charset="-122"/>
              <a:buNone/>
            </a:pPr>
            <a:r>
              <a:rPr lang="zh-CN" altLang="en-US" b="1" smtClean="0">
                <a:solidFill>
                  <a:srgbClr val="000000"/>
                </a:solidFill>
                <a:ea typeface="黑体" panose="02010609060101010101" pitchFamily="49" charset="-122"/>
              </a:rPr>
              <a:t>屏蔽双绞线（</a:t>
            </a:r>
            <a:r>
              <a:rPr lang="en-US" altLang="zh-CN" b="1" smtClean="0">
                <a:solidFill>
                  <a:srgbClr val="CC3300"/>
                </a:solidFill>
                <a:ea typeface="黑体" panose="02010609060101010101" pitchFamily="49" charset="-122"/>
              </a:rPr>
              <a:t>STP</a:t>
            </a:r>
            <a:r>
              <a:rPr lang="zh-CN" altLang="en-US" b="1" smtClean="0">
                <a:solidFill>
                  <a:srgbClr val="000000"/>
                </a:solidFill>
                <a:ea typeface="黑体" panose="02010609060101010101" pitchFamily="49" charset="-122"/>
              </a:rPr>
              <a:t>）</a:t>
            </a:r>
          </a:p>
        </p:txBody>
      </p:sp>
      <p:sp>
        <p:nvSpPr>
          <p:cNvPr id="1182728" name="Rectangle 8"/>
          <p:cNvSpPr>
            <a:spLocks noChangeArrowheads="1"/>
          </p:cNvSpPr>
          <p:nvPr/>
        </p:nvSpPr>
        <p:spPr bwMode="ltGray">
          <a:xfrm>
            <a:off x="2411413" y="2205038"/>
            <a:ext cx="38862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buFont typeface="幼圆" panose="02010509060101010101" pitchFamily="49" charset="-122"/>
              <a:buNone/>
            </a:pPr>
            <a:r>
              <a:rPr lang="zh-CN" altLang="en-US" b="1" smtClean="0">
                <a:solidFill>
                  <a:srgbClr val="000000"/>
                </a:solidFill>
                <a:ea typeface="黑体" panose="02010609060101010101" pitchFamily="49" charset="-122"/>
              </a:rPr>
              <a:t>非屏蔽双绞线（</a:t>
            </a:r>
            <a:r>
              <a:rPr lang="en-US" altLang="zh-CN" b="1" smtClean="0">
                <a:solidFill>
                  <a:srgbClr val="CC3300"/>
                </a:solidFill>
                <a:ea typeface="黑体" panose="02010609060101010101" pitchFamily="49" charset="-122"/>
              </a:rPr>
              <a:t>UTP</a:t>
            </a:r>
            <a:r>
              <a:rPr lang="zh-CN" altLang="en-US" b="1" smtClean="0">
                <a:solidFill>
                  <a:srgbClr val="000000"/>
                </a:solidFill>
                <a:ea typeface="黑体" panose="02010609060101010101" pitchFamily="49" charset="-122"/>
              </a:rPr>
              <a:t>）</a:t>
            </a:r>
          </a:p>
        </p:txBody>
      </p:sp>
      <p:sp>
        <p:nvSpPr>
          <p:cNvPr id="1182729" name="Rectangle 9"/>
          <p:cNvSpPr>
            <a:spLocks noChangeArrowheads="1"/>
          </p:cNvSpPr>
          <p:nvPr/>
        </p:nvSpPr>
        <p:spPr bwMode="ltGray">
          <a:xfrm>
            <a:off x="755650" y="2852738"/>
            <a:ext cx="6048375" cy="1252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05000"/>
              </a:lnSpc>
              <a:spcBef>
                <a:spcPct val="15000"/>
              </a:spcBef>
              <a:buFont typeface="幼圆" panose="02010509060101010101" pitchFamily="49" charset="-122"/>
              <a:buNone/>
            </a:pPr>
            <a:r>
              <a:rPr lang="en-US" altLang="zh-CN" b="1" smtClean="0">
                <a:solidFill>
                  <a:srgbClr val="000000"/>
                </a:solidFill>
                <a:ea typeface="黑体" panose="02010609060101010101" pitchFamily="49" charset="-122"/>
              </a:rPr>
              <a:t>         5</a:t>
            </a:r>
            <a:r>
              <a:rPr lang="zh-CN" altLang="en-US" b="1" smtClean="0">
                <a:solidFill>
                  <a:srgbClr val="000000"/>
                </a:solidFill>
                <a:ea typeface="黑体" panose="02010609060101010101" pitchFamily="49" charset="-122"/>
              </a:rPr>
              <a:t>类和超</a:t>
            </a:r>
            <a:r>
              <a:rPr lang="en-US" altLang="zh-CN" b="1" smtClean="0">
                <a:solidFill>
                  <a:srgbClr val="000000"/>
                </a:solidFill>
                <a:ea typeface="黑体" panose="02010609060101010101" pitchFamily="49" charset="-122"/>
              </a:rPr>
              <a:t>5</a:t>
            </a:r>
            <a:r>
              <a:rPr lang="zh-CN" altLang="en-US" b="1" smtClean="0">
                <a:solidFill>
                  <a:srgbClr val="000000"/>
                </a:solidFill>
                <a:ea typeface="黑体" panose="02010609060101010101" pitchFamily="49" charset="-122"/>
              </a:rPr>
              <a:t>类</a:t>
            </a:r>
            <a:r>
              <a:rPr lang="zh-CN" altLang="en-US" b="1">
                <a:solidFill>
                  <a:srgbClr val="00B0F0"/>
                </a:solidFill>
                <a:latin typeface="黑体" panose="02010609060101010101" pitchFamily="49" charset="-122"/>
                <a:ea typeface="黑体" panose="02010609060101010101" pitchFamily="49" charset="-122"/>
              </a:rPr>
              <a:t>双绞线</a:t>
            </a:r>
            <a:r>
              <a:rPr lang="zh-CN" altLang="en-US" b="1" smtClean="0">
                <a:solidFill>
                  <a:srgbClr val="000000"/>
                </a:solidFill>
                <a:ea typeface="黑体" panose="02010609060101010101" pitchFamily="49" charset="-122"/>
              </a:rPr>
              <a:t>是目前网络布线的主流。</a:t>
            </a:r>
            <a:r>
              <a:rPr lang="en-US" altLang="zh-CN" b="1" smtClean="0">
                <a:solidFill>
                  <a:srgbClr val="000000"/>
                </a:solidFill>
                <a:ea typeface="黑体" panose="02010609060101010101" pitchFamily="49" charset="-122"/>
              </a:rPr>
              <a:t>6</a:t>
            </a:r>
            <a:r>
              <a:rPr lang="zh-CN" altLang="en-US" b="1" smtClean="0">
                <a:solidFill>
                  <a:srgbClr val="000000"/>
                </a:solidFill>
                <a:ea typeface="黑体" panose="02010609060101010101" pitchFamily="49" charset="-122"/>
              </a:rPr>
              <a:t>类双绞线主要用于的千兆网上，现在也普遍用于局域网中。</a:t>
            </a:r>
          </a:p>
        </p:txBody>
      </p:sp>
      <p:pic>
        <p:nvPicPr>
          <p:cNvPr id="1182730" name="Picture 10"/>
          <p:cNvPicPr>
            <a:picLocks noChangeArrowheads="1"/>
          </p:cNvPicPr>
          <p:nvPr/>
        </p:nvPicPr>
        <p:blipFill>
          <a:blip r:embed="rId6">
            <a:lum contrast="24000"/>
            <a:extLst>
              <a:ext uri="{28A0092B-C50C-407E-A947-70E740481C1C}">
                <a14:useLocalDpi xmlns:a14="http://schemas.microsoft.com/office/drawing/2010/main" val="0"/>
              </a:ext>
            </a:extLst>
          </a:blip>
          <a:srcRect/>
          <a:stretch>
            <a:fillRect/>
          </a:stretch>
        </p:blipFill>
        <p:spPr bwMode="auto">
          <a:xfrm>
            <a:off x="7235825" y="1196975"/>
            <a:ext cx="1590675" cy="1096963"/>
          </a:xfrm>
          <a:prstGeom prst="rect">
            <a:avLst/>
          </a:prstGeom>
          <a:noFill/>
          <a:ln w="50799">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2731" name="Picture 11"/>
          <p:cNvPicPr>
            <a:picLocks noChangeArrowheads="1"/>
          </p:cNvPicPr>
          <p:nvPr/>
        </p:nvPicPr>
        <p:blipFill>
          <a:blip r:embed="rId7">
            <a:lum contrast="24000"/>
            <a:extLst>
              <a:ext uri="{28A0092B-C50C-407E-A947-70E740481C1C}">
                <a14:useLocalDpi xmlns:a14="http://schemas.microsoft.com/office/drawing/2010/main" val="0"/>
              </a:ext>
            </a:extLst>
          </a:blip>
          <a:srcRect/>
          <a:stretch>
            <a:fillRect/>
          </a:stretch>
        </p:blipFill>
        <p:spPr bwMode="auto">
          <a:xfrm>
            <a:off x="7235825" y="2420938"/>
            <a:ext cx="1590675" cy="1096962"/>
          </a:xfrm>
          <a:prstGeom prst="rect">
            <a:avLst/>
          </a:prstGeom>
          <a:noFill/>
          <a:ln w="50799">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82732" name="Rectangle 12"/>
          <p:cNvSpPr>
            <a:spLocks noChangeArrowheads="1"/>
          </p:cNvSpPr>
          <p:nvPr/>
        </p:nvSpPr>
        <p:spPr bwMode="auto">
          <a:xfrm>
            <a:off x="827088" y="4278313"/>
            <a:ext cx="32400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dirty="0" smtClean="0">
                <a:solidFill>
                  <a:srgbClr val="000000"/>
                </a:solidFill>
                <a:ea typeface="黑体" panose="02010609060101010101" pitchFamily="49" charset="-122"/>
              </a:rPr>
              <a:t>②</a:t>
            </a:r>
            <a:r>
              <a:rPr lang="zh-CN" altLang="en-US" sz="2800" b="1" dirty="0" smtClean="0">
                <a:solidFill>
                  <a:srgbClr val="000000"/>
                </a:solidFill>
                <a:ea typeface="黑体" panose="02010609060101010101" pitchFamily="49" charset="-122"/>
              </a:rPr>
              <a:t>同轴电缆</a:t>
            </a:r>
          </a:p>
        </p:txBody>
      </p:sp>
      <p:sp>
        <p:nvSpPr>
          <p:cNvPr id="1182733" name="Rectangle 13"/>
          <p:cNvSpPr>
            <a:spLocks noChangeArrowheads="1"/>
          </p:cNvSpPr>
          <p:nvPr/>
        </p:nvSpPr>
        <p:spPr bwMode="auto">
          <a:xfrm>
            <a:off x="684213" y="4847273"/>
            <a:ext cx="8135937" cy="865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nSpc>
                <a:spcPct val="105000"/>
              </a:lnSpc>
            </a:pPr>
            <a:r>
              <a:rPr lang="en-US" altLang="zh-CN" b="1" smtClean="0">
                <a:solidFill>
                  <a:srgbClr val="000000"/>
                </a:solidFill>
                <a:ea typeface="黑体" panose="02010609060101010101" pitchFamily="49" charset="-122"/>
              </a:rPr>
              <a:t>        </a:t>
            </a:r>
            <a:r>
              <a:rPr lang="zh-CN" altLang="en-US" b="1">
                <a:solidFill>
                  <a:srgbClr val="00B0F0"/>
                </a:solidFill>
                <a:latin typeface="黑体" panose="02010609060101010101" pitchFamily="49" charset="-122"/>
                <a:ea typeface="黑体" panose="02010609060101010101" pitchFamily="49" charset="-122"/>
              </a:rPr>
              <a:t>同轴电缆</a:t>
            </a:r>
            <a:r>
              <a:rPr lang="zh-CN" altLang="en-US" b="1" smtClean="0">
                <a:solidFill>
                  <a:srgbClr val="000000"/>
                </a:solidFill>
                <a:ea typeface="黑体" panose="02010609060101010101" pitchFamily="49" charset="-122"/>
              </a:rPr>
              <a:t>用于总线型网络拓扑中。而目前同轴电缆大多已被光纤取代。但有线电视和某些局域网还有使用。</a:t>
            </a:r>
            <a:r>
              <a:rPr lang="zh-CN" altLang="en-US" b="1" smtClean="0">
                <a:ea typeface="黑体" panose="02010609060101010101" pitchFamily="49" charset="-122"/>
              </a:rPr>
              <a:t>  </a:t>
            </a:r>
          </a:p>
        </p:txBody>
      </p:sp>
      <p:pic>
        <p:nvPicPr>
          <p:cNvPr id="1182734" name="Picture 14" descr="http://www.kepu.com.cn/gb/technology/telecom/network/images/net20901_pic.gif"/>
          <p:cNvPicPr>
            <a:picLocks noChangeAspect="1" noChangeArrowheads="1"/>
          </p:cNvPicPr>
          <p:nvPr/>
        </p:nvPicPr>
        <p:blipFill>
          <a:blip r:embed="rId8" r:link="rId9">
            <a:lum contrast="36000"/>
            <a:extLst>
              <a:ext uri="{28A0092B-C50C-407E-A947-70E740481C1C}">
                <a14:useLocalDpi xmlns:a14="http://schemas.microsoft.com/office/drawing/2010/main" val="0"/>
              </a:ext>
            </a:extLst>
          </a:blip>
          <a:srcRect/>
          <a:stretch>
            <a:fillRect/>
          </a:stretch>
        </p:blipFill>
        <p:spPr bwMode="auto">
          <a:xfrm>
            <a:off x="6804025" y="3933825"/>
            <a:ext cx="2162175"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2735" name="Picture 15"/>
          <p:cNvPicPr>
            <a:picLocks noChangeAspect="1" noChangeArrowheads="1"/>
          </p:cNvPicPr>
          <p:nvPr/>
        </p:nvPicPr>
        <p:blipFill>
          <a:blip r:embed="rId10">
            <a:lum contrast="30000"/>
            <a:extLst>
              <a:ext uri="{28A0092B-C50C-407E-A947-70E740481C1C}">
                <a14:useLocalDpi xmlns:a14="http://schemas.microsoft.com/office/drawing/2010/main" val="0"/>
              </a:ext>
            </a:extLst>
          </a:blip>
          <a:srcRect/>
          <a:stretch>
            <a:fillRect/>
          </a:stretch>
        </p:blipFill>
        <p:spPr bwMode="auto">
          <a:xfrm>
            <a:off x="5724525" y="1125538"/>
            <a:ext cx="1292225" cy="102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32" name="Rectangle 16"/>
          <p:cNvSpPr>
            <a:spLocks noChangeArrowheads="1"/>
          </p:cNvSpPr>
          <p:nvPr/>
        </p:nvSpPr>
        <p:spPr bwMode="auto">
          <a:xfrm>
            <a:off x="323850" y="6705600"/>
            <a:ext cx="839788"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82725"/>
                                        </p:tgtEl>
                                        <p:attrNameLst>
                                          <p:attrName>style.visibility</p:attrName>
                                        </p:attrNameLst>
                                      </p:cBhvr>
                                      <p:to>
                                        <p:strVal val="visible"/>
                                      </p:to>
                                    </p:set>
                                    <p:anim calcmode="lin" valueType="num">
                                      <p:cBhvr additive="base">
                                        <p:cTn id="7" dur="500" fill="hold"/>
                                        <p:tgtEl>
                                          <p:spTgt spid="1182725"/>
                                        </p:tgtEl>
                                        <p:attrNameLst>
                                          <p:attrName>ppt_x</p:attrName>
                                        </p:attrNameLst>
                                      </p:cBhvr>
                                      <p:tavLst>
                                        <p:tav tm="0">
                                          <p:val>
                                            <p:strVal val="0-#ppt_w/2"/>
                                          </p:val>
                                        </p:tav>
                                        <p:tav tm="100000">
                                          <p:val>
                                            <p:strVal val="#ppt_x"/>
                                          </p:val>
                                        </p:tav>
                                      </p:tavLst>
                                    </p:anim>
                                    <p:anim calcmode="lin" valueType="num">
                                      <p:cBhvr additive="base">
                                        <p:cTn id="8" dur="500" fill="hold"/>
                                        <p:tgtEl>
                                          <p:spTgt spid="11827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1182726"/>
                                        </p:tgtEl>
                                        <p:attrNameLst>
                                          <p:attrName>style.visibility</p:attrName>
                                        </p:attrNameLst>
                                      </p:cBhvr>
                                      <p:to>
                                        <p:strVal val="visible"/>
                                      </p:to>
                                    </p:se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1182727"/>
                                        </p:tgtEl>
                                        <p:attrNameLst>
                                          <p:attrName>style.visibility</p:attrName>
                                        </p:attrNameLst>
                                      </p:cBhvr>
                                      <p:to>
                                        <p:strVal val="visible"/>
                                      </p:to>
                                    </p:set>
                                    <p:animEffect transition="in" filter="barn(outVertical)">
                                      <p:cBhvr>
                                        <p:cTn id="15" dur="500"/>
                                        <p:tgtEl>
                                          <p:spTgt spid="1182727"/>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1182728"/>
                                        </p:tgtEl>
                                        <p:attrNameLst>
                                          <p:attrName>style.visibility</p:attrName>
                                        </p:attrNameLst>
                                      </p:cBhvr>
                                      <p:to>
                                        <p:strVal val="visible"/>
                                      </p:to>
                                    </p:set>
                                    <p:animEffect transition="in" filter="barn(outVertical)">
                                      <p:cBhvr>
                                        <p:cTn id="19" dur="500"/>
                                        <p:tgtEl>
                                          <p:spTgt spid="1182728"/>
                                        </p:tgtEl>
                                      </p:cBhvr>
                                    </p:animEffect>
                                  </p:childTnLst>
                                </p:cTn>
                              </p:par>
                            </p:childTnLst>
                          </p:cTn>
                        </p:par>
                        <p:par>
                          <p:cTn id="20" fill="hold">
                            <p:stCondLst>
                              <p:cond delay="2000"/>
                            </p:stCondLst>
                            <p:childTnLst>
                              <p:par>
                                <p:cTn id="21" presetID="16" presetClass="entr" presetSubtype="37" fill="hold" grpId="0" nodeType="afterEffect">
                                  <p:stCondLst>
                                    <p:cond delay="0"/>
                                  </p:stCondLst>
                                  <p:childTnLst>
                                    <p:set>
                                      <p:cBhvr>
                                        <p:cTn id="22" dur="1" fill="hold">
                                          <p:stCondLst>
                                            <p:cond delay="0"/>
                                          </p:stCondLst>
                                        </p:cTn>
                                        <p:tgtEl>
                                          <p:spTgt spid="1182729"/>
                                        </p:tgtEl>
                                        <p:attrNameLst>
                                          <p:attrName>style.visibility</p:attrName>
                                        </p:attrNameLst>
                                      </p:cBhvr>
                                      <p:to>
                                        <p:strVal val="visible"/>
                                      </p:to>
                                    </p:set>
                                    <p:animEffect transition="in" filter="barn(outVertical)">
                                      <p:cBhvr>
                                        <p:cTn id="23" dur="500"/>
                                        <p:tgtEl>
                                          <p:spTgt spid="1182729"/>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1182735"/>
                                        </p:tgtEl>
                                        <p:attrNameLst>
                                          <p:attrName>style.visibility</p:attrName>
                                        </p:attrNameLst>
                                      </p:cBhvr>
                                      <p:to>
                                        <p:strVal val="visible"/>
                                      </p:to>
                                    </p:set>
                                    <p:animEffect transition="in" filter="blinds(horizontal)">
                                      <p:cBhvr>
                                        <p:cTn id="27" dur="500"/>
                                        <p:tgtEl>
                                          <p:spTgt spid="1182735"/>
                                        </p:tgtEl>
                                      </p:cBhvr>
                                    </p:animEffect>
                                  </p:childTnLst>
                                </p:cTn>
                              </p:par>
                            </p:childTnLst>
                          </p:cTn>
                        </p:par>
                        <p:par>
                          <p:cTn id="28" fill="hold">
                            <p:stCondLst>
                              <p:cond delay="3000"/>
                            </p:stCondLst>
                            <p:childTnLst>
                              <p:par>
                                <p:cTn id="29" presetID="1" presetClass="entr" presetSubtype="0" fill="hold" nodeType="afterEffect">
                                  <p:stCondLst>
                                    <p:cond delay="0"/>
                                  </p:stCondLst>
                                  <p:childTnLst>
                                    <p:set>
                                      <p:cBhvr>
                                        <p:cTn id="30" dur="1" fill="hold">
                                          <p:stCondLst>
                                            <p:cond delay="499"/>
                                          </p:stCondLst>
                                        </p:cTn>
                                        <p:tgtEl>
                                          <p:spTgt spid="1182722"/>
                                        </p:tgtEl>
                                        <p:attrNameLst>
                                          <p:attrName>style.visibility</p:attrName>
                                        </p:attrNameLst>
                                      </p:cBhvr>
                                      <p:to>
                                        <p:strVal val="visible"/>
                                      </p:to>
                                    </p:set>
                                  </p:childTnLst>
                                </p:cTn>
                              </p:par>
                            </p:childTnLst>
                          </p:cTn>
                        </p:par>
                        <p:par>
                          <p:cTn id="31" fill="hold">
                            <p:stCondLst>
                              <p:cond delay="3500"/>
                            </p:stCondLst>
                            <p:childTnLst>
                              <p:par>
                                <p:cTn id="32" presetID="1" presetClass="entr" presetSubtype="0" fill="hold" nodeType="afterEffect">
                                  <p:stCondLst>
                                    <p:cond delay="0"/>
                                  </p:stCondLst>
                                  <p:childTnLst>
                                    <p:set>
                                      <p:cBhvr>
                                        <p:cTn id="33" dur="1" fill="hold">
                                          <p:stCondLst>
                                            <p:cond delay="499"/>
                                          </p:stCondLst>
                                        </p:cTn>
                                        <p:tgtEl>
                                          <p:spTgt spid="1182730"/>
                                        </p:tgtEl>
                                        <p:attrNameLst>
                                          <p:attrName>style.visibility</p:attrName>
                                        </p:attrNameLst>
                                      </p:cBhvr>
                                      <p:to>
                                        <p:strVal val="visible"/>
                                      </p:to>
                                    </p:set>
                                  </p:childTnLst>
                                </p:cTn>
                              </p:par>
                            </p:childTnLst>
                          </p:cTn>
                        </p:par>
                        <p:par>
                          <p:cTn id="34" fill="hold">
                            <p:stCondLst>
                              <p:cond delay="4000"/>
                            </p:stCondLst>
                            <p:childTnLst>
                              <p:par>
                                <p:cTn id="35" presetID="1" presetClass="entr" presetSubtype="0" fill="hold" nodeType="afterEffect">
                                  <p:stCondLst>
                                    <p:cond delay="0"/>
                                  </p:stCondLst>
                                  <p:childTnLst>
                                    <p:set>
                                      <p:cBhvr>
                                        <p:cTn id="36" dur="1" fill="hold">
                                          <p:stCondLst>
                                            <p:cond delay="499"/>
                                          </p:stCondLst>
                                        </p:cTn>
                                        <p:tgtEl>
                                          <p:spTgt spid="11827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grpId="0" nodeType="clickEffect">
                                  <p:stCondLst>
                                    <p:cond delay="0"/>
                                  </p:stCondLst>
                                  <p:childTnLst>
                                    <p:set>
                                      <p:cBhvr>
                                        <p:cTn id="40" dur="1" fill="hold">
                                          <p:stCondLst>
                                            <p:cond delay="0"/>
                                          </p:stCondLst>
                                        </p:cTn>
                                        <p:tgtEl>
                                          <p:spTgt spid="1182732"/>
                                        </p:tgtEl>
                                        <p:attrNameLst>
                                          <p:attrName>style.visibility</p:attrName>
                                        </p:attrNameLst>
                                      </p:cBhvr>
                                      <p:to>
                                        <p:strVal val="visible"/>
                                      </p:to>
                                    </p:set>
                                    <p:anim calcmode="lin" valueType="num">
                                      <p:cBhvr>
                                        <p:cTn id="41" dur="1000" fill="hold"/>
                                        <p:tgtEl>
                                          <p:spTgt spid="1182732"/>
                                        </p:tgtEl>
                                        <p:attrNameLst>
                                          <p:attrName>ppt_w</p:attrName>
                                        </p:attrNameLst>
                                      </p:cBhvr>
                                      <p:tavLst>
                                        <p:tav tm="0">
                                          <p:val>
                                            <p:strVal val="#ppt_w*0.70"/>
                                          </p:val>
                                        </p:tav>
                                        <p:tav tm="100000">
                                          <p:val>
                                            <p:strVal val="#ppt_w"/>
                                          </p:val>
                                        </p:tav>
                                      </p:tavLst>
                                    </p:anim>
                                    <p:anim calcmode="lin" valueType="num">
                                      <p:cBhvr>
                                        <p:cTn id="42" dur="1000" fill="hold"/>
                                        <p:tgtEl>
                                          <p:spTgt spid="1182732"/>
                                        </p:tgtEl>
                                        <p:attrNameLst>
                                          <p:attrName>ppt_h</p:attrName>
                                        </p:attrNameLst>
                                      </p:cBhvr>
                                      <p:tavLst>
                                        <p:tav tm="0">
                                          <p:val>
                                            <p:strVal val="#ppt_h"/>
                                          </p:val>
                                        </p:tav>
                                        <p:tav tm="100000">
                                          <p:val>
                                            <p:strVal val="#ppt_h"/>
                                          </p:val>
                                        </p:tav>
                                      </p:tavLst>
                                    </p:anim>
                                    <p:animEffect transition="in" filter="fade">
                                      <p:cBhvr>
                                        <p:cTn id="43" dur="1000"/>
                                        <p:tgtEl>
                                          <p:spTgt spid="1182732"/>
                                        </p:tgtEl>
                                      </p:cBhvr>
                                    </p:animEffect>
                                  </p:childTnLst>
                                </p:cTn>
                              </p:par>
                            </p:childTnLst>
                          </p:cTn>
                        </p:par>
                        <p:par>
                          <p:cTn id="44" fill="hold">
                            <p:stCondLst>
                              <p:cond delay="1000"/>
                            </p:stCondLst>
                            <p:childTnLst>
                              <p:par>
                                <p:cTn id="45" presetID="55" presetClass="entr" presetSubtype="0" fill="hold" grpId="0" nodeType="afterEffect">
                                  <p:stCondLst>
                                    <p:cond delay="0"/>
                                  </p:stCondLst>
                                  <p:childTnLst>
                                    <p:set>
                                      <p:cBhvr>
                                        <p:cTn id="46" dur="1" fill="hold">
                                          <p:stCondLst>
                                            <p:cond delay="0"/>
                                          </p:stCondLst>
                                        </p:cTn>
                                        <p:tgtEl>
                                          <p:spTgt spid="1182733"/>
                                        </p:tgtEl>
                                        <p:attrNameLst>
                                          <p:attrName>style.visibility</p:attrName>
                                        </p:attrNameLst>
                                      </p:cBhvr>
                                      <p:to>
                                        <p:strVal val="visible"/>
                                      </p:to>
                                    </p:set>
                                    <p:anim calcmode="lin" valueType="num">
                                      <p:cBhvr>
                                        <p:cTn id="47" dur="1000" fill="hold"/>
                                        <p:tgtEl>
                                          <p:spTgt spid="1182733"/>
                                        </p:tgtEl>
                                        <p:attrNameLst>
                                          <p:attrName>ppt_w</p:attrName>
                                        </p:attrNameLst>
                                      </p:cBhvr>
                                      <p:tavLst>
                                        <p:tav tm="0">
                                          <p:val>
                                            <p:strVal val="#ppt_w*0.70"/>
                                          </p:val>
                                        </p:tav>
                                        <p:tav tm="100000">
                                          <p:val>
                                            <p:strVal val="#ppt_w"/>
                                          </p:val>
                                        </p:tav>
                                      </p:tavLst>
                                    </p:anim>
                                    <p:anim calcmode="lin" valueType="num">
                                      <p:cBhvr>
                                        <p:cTn id="48" dur="1000" fill="hold"/>
                                        <p:tgtEl>
                                          <p:spTgt spid="1182733"/>
                                        </p:tgtEl>
                                        <p:attrNameLst>
                                          <p:attrName>ppt_h</p:attrName>
                                        </p:attrNameLst>
                                      </p:cBhvr>
                                      <p:tavLst>
                                        <p:tav tm="0">
                                          <p:val>
                                            <p:strVal val="#ppt_h"/>
                                          </p:val>
                                        </p:tav>
                                        <p:tav tm="100000">
                                          <p:val>
                                            <p:strVal val="#ppt_h"/>
                                          </p:val>
                                        </p:tav>
                                      </p:tavLst>
                                    </p:anim>
                                    <p:animEffect transition="in" filter="fade">
                                      <p:cBhvr>
                                        <p:cTn id="49" dur="1000"/>
                                        <p:tgtEl>
                                          <p:spTgt spid="1182733"/>
                                        </p:tgtEl>
                                      </p:cBhvr>
                                    </p:animEffect>
                                  </p:childTnLst>
                                </p:cTn>
                              </p:par>
                            </p:childTnLst>
                          </p:cTn>
                        </p:par>
                        <p:par>
                          <p:cTn id="50" fill="hold">
                            <p:stCondLst>
                              <p:cond delay="2000"/>
                            </p:stCondLst>
                            <p:childTnLst>
                              <p:par>
                                <p:cTn id="51" presetID="1" presetClass="entr" presetSubtype="0" fill="hold" nodeType="afterEffect">
                                  <p:stCondLst>
                                    <p:cond delay="0"/>
                                  </p:stCondLst>
                                  <p:childTnLst>
                                    <p:set>
                                      <p:cBhvr>
                                        <p:cTn id="52" dur="1" fill="hold">
                                          <p:stCondLst>
                                            <p:cond delay="0"/>
                                          </p:stCondLst>
                                        </p:cTn>
                                        <p:tgtEl>
                                          <p:spTgt spid="11827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2725" grpId="0" autoUpdateAnimBg="0"/>
      <p:bldP spid="1182726" grpId="0" animBg="1"/>
      <p:bldP spid="1182727" grpId="0" autoUpdateAnimBg="0"/>
      <p:bldP spid="1182728" grpId="0" autoUpdateAnimBg="0"/>
      <p:bldP spid="1182729" grpId="0" bldLvl="0" animBg="1" autoUpdateAnimBg="0"/>
      <p:bldP spid="1182732" grpId="0"/>
      <p:bldP spid="1182733"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323850"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35843" name="Rectangle 3"/>
          <p:cNvSpPr>
            <a:spLocks noGrp="1" noChangeArrowheads="1"/>
          </p:cNvSpPr>
          <p:nvPr>
            <p:ph type="body" idx="1"/>
          </p:nvPr>
        </p:nvSpPr>
        <p:spPr>
          <a:xfrm>
            <a:off x="395288" y="1196975"/>
            <a:ext cx="3816350" cy="2232025"/>
          </a:xfrm>
        </p:spPr>
        <p:txBody>
          <a:bodyPr/>
          <a:lstStyle/>
          <a:p>
            <a:pPr marL="0" indent="0" algn="just" eaLnBrk="1" hangingPunct="1">
              <a:lnSpc>
                <a:spcPct val="80000"/>
              </a:lnSpc>
              <a:buFontTx/>
              <a:buNone/>
            </a:pPr>
            <a:r>
              <a:rPr lang="en-US" altLang="zh-CN" sz="2800" b="1" dirty="0" smtClean="0"/>
              <a:t>③</a:t>
            </a:r>
            <a:r>
              <a:rPr lang="zh-CN" altLang="en-US" sz="2800" b="1" dirty="0" smtClean="0"/>
              <a:t>光纤</a:t>
            </a:r>
          </a:p>
          <a:p>
            <a:pPr marL="0" indent="0" algn="just" eaLnBrk="1" hangingPunct="1">
              <a:spcBef>
                <a:spcPct val="5000"/>
              </a:spcBef>
              <a:buFontTx/>
              <a:buNone/>
            </a:pPr>
            <a:r>
              <a:rPr lang="zh-CN" altLang="en-US" sz="3600" b="1" dirty="0" smtClean="0"/>
              <a:t>      </a:t>
            </a:r>
            <a:r>
              <a:rPr lang="zh-CN" altLang="en-US" sz="2400" b="1" kern="1200">
                <a:solidFill>
                  <a:srgbClr val="00B0F0"/>
                </a:solidFill>
                <a:latin typeface="黑体" panose="02010609060101010101" pitchFamily="49" charset="-122"/>
                <a:ea typeface="黑体" panose="02010609060101010101" pitchFamily="49" charset="-122"/>
              </a:rPr>
              <a:t>光纤</a:t>
            </a:r>
            <a:r>
              <a:rPr lang="zh-CN" altLang="en-US" sz="2400" b="1" dirty="0" smtClean="0"/>
              <a:t>采用非常细的石英玻璃纤维作为纤芯，外涂一层低折射率的包层和保护层。</a:t>
            </a:r>
            <a:endParaRPr lang="zh-CN" altLang="en-US" sz="2400" b="1" dirty="0" smtClean="0">
              <a:solidFill>
                <a:schemeClr val="folHlink"/>
              </a:solidFill>
            </a:endParaRPr>
          </a:p>
        </p:txBody>
      </p:sp>
      <p:pic>
        <p:nvPicPr>
          <p:cNvPr id="35844" name="Picture 4" descr="光缆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1196975"/>
            <a:ext cx="2268537"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5" name="Group 5"/>
          <p:cNvGrpSpPr/>
          <p:nvPr/>
        </p:nvGrpSpPr>
        <p:grpSpPr bwMode="auto">
          <a:xfrm>
            <a:off x="4140200" y="2420938"/>
            <a:ext cx="4826000" cy="1439862"/>
            <a:chOff x="2208" y="2160"/>
            <a:chExt cx="3352" cy="811"/>
          </a:xfrm>
        </p:grpSpPr>
        <p:sp>
          <p:nvSpPr>
            <p:cNvPr id="35871" name="AutoShape 6"/>
            <p:cNvSpPr>
              <a:spLocks noChangeAspect="1" noChangeArrowheads="1"/>
            </p:cNvSpPr>
            <p:nvPr/>
          </p:nvSpPr>
          <p:spPr bwMode="auto">
            <a:xfrm>
              <a:off x="2608" y="2160"/>
              <a:ext cx="2952" cy="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35872" name="Rectangle 7"/>
            <p:cNvSpPr>
              <a:spLocks noChangeArrowheads="1"/>
            </p:cNvSpPr>
            <p:nvPr/>
          </p:nvSpPr>
          <p:spPr bwMode="auto">
            <a:xfrm>
              <a:off x="3404" y="2635"/>
              <a:ext cx="1967" cy="98"/>
            </a:xfrm>
            <a:prstGeom prst="rect">
              <a:avLst/>
            </a:prstGeom>
            <a:solidFill>
              <a:srgbClr val="DDDDDD"/>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txBody>
            <a:bodyPr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35873" name="Rectangle 8"/>
            <p:cNvSpPr>
              <a:spLocks noChangeArrowheads="1"/>
            </p:cNvSpPr>
            <p:nvPr/>
          </p:nvSpPr>
          <p:spPr bwMode="auto">
            <a:xfrm>
              <a:off x="3404" y="2733"/>
              <a:ext cx="1967" cy="139"/>
            </a:xfrm>
            <a:prstGeom prst="rect">
              <a:avLst/>
            </a:prstGeom>
            <a:solidFill>
              <a:srgbClr val="FFFFFF"/>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txBody>
            <a:bodyPr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35874" name="Rectangle 9"/>
            <p:cNvSpPr>
              <a:spLocks noChangeArrowheads="1"/>
            </p:cNvSpPr>
            <p:nvPr/>
          </p:nvSpPr>
          <p:spPr bwMode="auto">
            <a:xfrm>
              <a:off x="3404" y="2872"/>
              <a:ext cx="1967" cy="99"/>
            </a:xfrm>
            <a:prstGeom prst="rect">
              <a:avLst/>
            </a:prstGeom>
            <a:solidFill>
              <a:srgbClr val="DDDDDD"/>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txBody>
            <a:bodyPr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35875" name="AutoShape 10"/>
            <p:cNvSpPr>
              <a:spLocks noChangeArrowheads="1"/>
            </p:cNvSpPr>
            <p:nvPr/>
          </p:nvSpPr>
          <p:spPr bwMode="auto">
            <a:xfrm rot="5400000">
              <a:off x="2886" y="2628"/>
              <a:ext cx="336" cy="350"/>
            </a:xfrm>
            <a:prstGeom prst="can">
              <a:avLst>
                <a:gd name="adj" fmla="val 26042"/>
              </a:avLst>
            </a:prstGeom>
            <a:gradFill rotWithShape="1">
              <a:gsLst>
                <a:gs pos="0">
                  <a:srgbClr val="666666"/>
                </a:gs>
                <a:gs pos="50000">
                  <a:srgbClr val="DDDDDD"/>
                </a:gs>
                <a:gs pos="100000">
                  <a:srgbClr val="666666"/>
                </a:gs>
              </a:gsLst>
              <a:lin ang="0" scaled="1"/>
            </a:gradFill>
            <a:ln w="9525">
              <a:solidFill>
                <a:srgbClr val="000000"/>
              </a:solidFill>
              <a:round/>
            </a:ln>
            <a:effectLst/>
            <a:extLst>
              <a:ext uri="{AF507438-7753-43E0-B8FC-AC1667EBCBE1}">
                <a14:hiddenEffects xmlns:a14="http://schemas.microsoft.com/office/drawing/2010/main">
                  <a:effectLst>
                    <a:outerShdw dist="35921" dir="2700000" algn="ctr" rotWithShape="0">
                      <a:srgbClr val="1C1C1C"/>
                    </a:outerShdw>
                  </a:effectLst>
                </a14:hiddenEffects>
              </a:ext>
            </a:extLst>
          </p:spPr>
          <p:txBody>
            <a:bodyPr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35876" name="AutoShape 11"/>
            <p:cNvSpPr>
              <a:spLocks noChangeArrowheads="1"/>
            </p:cNvSpPr>
            <p:nvPr/>
          </p:nvSpPr>
          <p:spPr bwMode="auto">
            <a:xfrm rot="5400000">
              <a:off x="3181" y="2715"/>
              <a:ext cx="139" cy="175"/>
            </a:xfrm>
            <a:prstGeom prst="can">
              <a:avLst>
                <a:gd name="adj" fmla="val 20651"/>
              </a:avLst>
            </a:prstGeom>
            <a:solidFill>
              <a:srgbClr val="FFFFFF"/>
            </a:solidFill>
            <a:ln w="9525">
              <a:solidFill>
                <a:srgbClr val="000000"/>
              </a:solidFill>
              <a:round/>
            </a:ln>
            <a:effectLst/>
            <a:extLst>
              <a:ext uri="{AF507438-7753-43E0-B8FC-AC1667EBCBE1}">
                <a14:hiddenEffects xmlns:a14="http://schemas.microsoft.com/office/drawing/2010/main">
                  <a:effectLst>
                    <a:outerShdw dist="35921" dir="2700000" algn="ctr" rotWithShape="0">
                      <a:srgbClr val="1C1C1C"/>
                    </a:outerShdw>
                  </a:effectLst>
                </a14:hiddenEffects>
              </a:ext>
            </a:extLst>
          </p:spPr>
          <p:txBody>
            <a:bodyPr anchor="ctr"/>
            <a:lstStyle/>
            <a:p>
              <a:pPr algn="just">
                <a:spcBef>
                  <a:spcPct val="0"/>
                </a:spcBef>
              </a:pPr>
              <a:endParaRPr lang="zh-CN" altLang="en-US" sz="2000" b="1" smtClean="0">
                <a:solidFill>
                  <a:srgbClr val="000000"/>
                </a:solidFill>
                <a:ea typeface="黑体" panose="02010609060101010101" pitchFamily="49" charset="-122"/>
              </a:endParaRPr>
            </a:p>
          </p:txBody>
        </p:sp>
        <p:grpSp>
          <p:nvGrpSpPr>
            <p:cNvPr id="35877" name="Group 12"/>
            <p:cNvGrpSpPr/>
            <p:nvPr/>
          </p:nvGrpSpPr>
          <p:grpSpPr bwMode="auto">
            <a:xfrm>
              <a:off x="3404" y="2635"/>
              <a:ext cx="1967" cy="336"/>
              <a:chOff x="912" y="912"/>
              <a:chExt cx="4608" cy="816"/>
            </a:xfrm>
          </p:grpSpPr>
          <p:sp>
            <p:nvSpPr>
              <p:cNvPr id="35885" name="Line 13"/>
              <p:cNvSpPr>
                <a:spLocks noChangeShapeType="1"/>
              </p:cNvSpPr>
              <p:nvPr/>
            </p:nvSpPr>
            <p:spPr bwMode="auto">
              <a:xfrm>
                <a:off x="912" y="912"/>
                <a:ext cx="4608"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1C1C1C"/>
                      </a:outerShdw>
                    </a:effectLst>
                  </a14:hiddenEffects>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35886" name="Line 14"/>
              <p:cNvSpPr>
                <a:spLocks noChangeShapeType="1"/>
              </p:cNvSpPr>
              <p:nvPr/>
            </p:nvSpPr>
            <p:spPr bwMode="auto">
              <a:xfrm>
                <a:off x="912" y="1152"/>
                <a:ext cx="4608"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1C1C1C"/>
                      </a:outerShdw>
                    </a:effectLst>
                  </a14:hiddenEffects>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35887" name="Line 15"/>
              <p:cNvSpPr>
                <a:spLocks noChangeShapeType="1"/>
              </p:cNvSpPr>
              <p:nvPr/>
            </p:nvSpPr>
            <p:spPr bwMode="auto">
              <a:xfrm>
                <a:off x="912" y="1488"/>
                <a:ext cx="4608"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1C1C1C"/>
                      </a:outerShdw>
                    </a:effectLst>
                  </a14:hiddenEffects>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35888" name="Line 16"/>
              <p:cNvSpPr>
                <a:spLocks noChangeShapeType="1"/>
              </p:cNvSpPr>
              <p:nvPr/>
            </p:nvSpPr>
            <p:spPr bwMode="auto">
              <a:xfrm>
                <a:off x="912" y="1728"/>
                <a:ext cx="4608" cy="0"/>
              </a:xfrm>
              <a:prstGeom prst="line">
                <a:avLst/>
              </a:prstGeom>
              <a:noFill/>
              <a:ln w="952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1C1C1C"/>
                      </a:outerShdw>
                    </a:effectLst>
                  </a14:hiddenEffects>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grpSp>
        <p:sp>
          <p:nvSpPr>
            <p:cNvPr id="35878" name="Line 17"/>
            <p:cNvSpPr>
              <a:spLocks noChangeShapeType="1"/>
            </p:cNvSpPr>
            <p:nvPr/>
          </p:nvSpPr>
          <p:spPr bwMode="auto">
            <a:xfrm>
              <a:off x="3364" y="2802"/>
              <a:ext cx="2082" cy="1"/>
            </a:xfrm>
            <a:prstGeom prst="line">
              <a:avLst/>
            </a:prstGeom>
            <a:noFill/>
            <a:ln w="19050">
              <a:solidFill>
                <a:srgbClr val="333399"/>
              </a:solidFill>
              <a:prstDash val="lg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1C1C1C"/>
                    </a:outerShdw>
                  </a:effectLst>
                </a14:hiddenEffects>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35879" name="Text Box 18"/>
            <p:cNvSpPr txBox="1">
              <a:spLocks noChangeArrowheads="1"/>
            </p:cNvSpPr>
            <p:nvPr/>
          </p:nvSpPr>
          <p:spPr bwMode="auto">
            <a:xfrm>
              <a:off x="3024" y="2160"/>
              <a:ext cx="624" cy="287"/>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txBody>
            <a:bodyPr lIns="58522" tIns="29261" rIns="58522" bIns="29261"/>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pPr>
              <a:r>
                <a:rPr lang="zh-CN" altLang="en-US" sz="1600" smtClean="0">
                  <a:solidFill>
                    <a:srgbClr val="000000"/>
                  </a:solidFill>
                  <a:latin typeface="黑体" panose="02010609060101010101" pitchFamily="49" charset="-122"/>
                </a:rPr>
                <a:t>高折射率</a:t>
              </a:r>
            </a:p>
            <a:p>
              <a:pPr algn="ctr" eaLnBrk="1" hangingPunct="1">
                <a:spcBef>
                  <a:spcPct val="0"/>
                </a:spcBef>
              </a:pPr>
              <a:r>
                <a:rPr lang="en-US" altLang="zh-CN" sz="1600" smtClean="0">
                  <a:solidFill>
                    <a:srgbClr val="000000"/>
                  </a:solidFill>
                  <a:latin typeface="黑体" panose="02010609060101010101" pitchFamily="49" charset="-122"/>
                </a:rPr>
                <a:t>(</a:t>
              </a:r>
              <a:r>
                <a:rPr lang="zh-CN" altLang="en-US" sz="1600" smtClean="0">
                  <a:solidFill>
                    <a:srgbClr val="000000"/>
                  </a:solidFill>
                  <a:latin typeface="黑体" panose="02010609060101010101" pitchFamily="49" charset="-122"/>
                </a:rPr>
                <a:t>纤芯</a:t>
              </a:r>
              <a:r>
                <a:rPr lang="en-US" altLang="zh-CN" sz="1600" smtClean="0">
                  <a:solidFill>
                    <a:srgbClr val="000000"/>
                  </a:solidFill>
                  <a:latin typeface="黑体" panose="02010609060101010101" pitchFamily="49" charset="-122"/>
                </a:rPr>
                <a:t>)</a:t>
              </a:r>
            </a:p>
          </p:txBody>
        </p:sp>
        <p:sp>
          <p:nvSpPr>
            <p:cNvPr id="35880" name="Text Box 19"/>
            <p:cNvSpPr txBox="1">
              <a:spLocks noChangeArrowheads="1"/>
            </p:cNvSpPr>
            <p:nvPr/>
          </p:nvSpPr>
          <p:spPr bwMode="auto">
            <a:xfrm>
              <a:off x="2208" y="2160"/>
              <a:ext cx="794" cy="287"/>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txBody>
            <a:bodyPr lIns="58522" tIns="29261" rIns="58522" bIns="29261"/>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pPr>
              <a:r>
                <a:rPr lang="zh-CN" altLang="en-US" sz="1600" smtClean="0">
                  <a:solidFill>
                    <a:srgbClr val="000000"/>
                  </a:solidFill>
                  <a:latin typeface="黑体" panose="02010609060101010101" pitchFamily="49" charset="-122"/>
                </a:rPr>
                <a:t>低折射率</a:t>
              </a:r>
            </a:p>
            <a:p>
              <a:pPr algn="ctr" eaLnBrk="1" hangingPunct="1">
                <a:spcBef>
                  <a:spcPct val="0"/>
                </a:spcBef>
              </a:pPr>
              <a:r>
                <a:rPr lang="en-US" altLang="zh-CN" sz="1600" smtClean="0">
                  <a:solidFill>
                    <a:srgbClr val="000000"/>
                  </a:solidFill>
                  <a:latin typeface="黑体" panose="02010609060101010101" pitchFamily="49" charset="-122"/>
                </a:rPr>
                <a:t>(</a:t>
              </a:r>
              <a:r>
                <a:rPr lang="zh-CN" altLang="en-US" sz="1600" smtClean="0">
                  <a:solidFill>
                    <a:srgbClr val="000000"/>
                  </a:solidFill>
                  <a:latin typeface="黑体" panose="02010609060101010101" pitchFamily="49" charset="-122"/>
                </a:rPr>
                <a:t>包层</a:t>
              </a:r>
              <a:r>
                <a:rPr lang="en-US" altLang="zh-CN" sz="1600" smtClean="0">
                  <a:solidFill>
                    <a:srgbClr val="000000"/>
                  </a:solidFill>
                  <a:latin typeface="黑体" panose="02010609060101010101" pitchFamily="49" charset="-122"/>
                </a:rPr>
                <a:t>)</a:t>
              </a:r>
            </a:p>
          </p:txBody>
        </p:sp>
        <p:sp>
          <p:nvSpPr>
            <p:cNvPr id="35881" name="Line 20"/>
            <p:cNvSpPr>
              <a:spLocks noChangeShapeType="1"/>
            </p:cNvSpPr>
            <p:nvPr/>
          </p:nvSpPr>
          <p:spPr bwMode="auto">
            <a:xfrm flipH="1">
              <a:off x="3272" y="2449"/>
              <a:ext cx="89" cy="284"/>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1C1C1C"/>
                    </a:outerShdw>
                  </a:effectLst>
                </a14:hiddenEffects>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35882" name="Line 21"/>
            <p:cNvSpPr>
              <a:spLocks noChangeShapeType="1"/>
            </p:cNvSpPr>
            <p:nvPr/>
          </p:nvSpPr>
          <p:spPr bwMode="auto">
            <a:xfrm>
              <a:off x="2897" y="2420"/>
              <a:ext cx="157" cy="215"/>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1C1C1C"/>
                    </a:outerShdw>
                  </a:effectLst>
                </a14:hiddenEffects>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35883" name="Text Box 22"/>
            <p:cNvSpPr txBox="1">
              <a:spLocks noChangeArrowheads="1"/>
            </p:cNvSpPr>
            <p:nvPr/>
          </p:nvSpPr>
          <p:spPr bwMode="auto">
            <a:xfrm>
              <a:off x="3744" y="2304"/>
              <a:ext cx="1371" cy="162"/>
            </a:xfrm>
            <a:prstGeom prst="rect">
              <a:avLst/>
            </a:prstGeom>
            <a:noFill/>
            <a:ln>
              <a:noFill/>
            </a:ln>
            <a:effectLst/>
            <a:extLst>
              <a:ext uri="{909E8E84-426E-40DD-AFC4-6F175D3DCCD1}">
                <a14:hiddenFill xmlns:a14="http://schemas.microsoft.com/office/drawing/2010/main">
                  <a:solidFill>
                    <a:srgbClr val="00E4A8"/>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outerShdw>
                  </a:effectLst>
                </a14:hiddenEffects>
              </a:ext>
            </a:extLst>
          </p:spPr>
          <p:txBody>
            <a:bodyPr lIns="58522" tIns="29261" rIns="58522" bIns="29261"/>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spcBef>
                  <a:spcPct val="0"/>
                </a:spcBef>
              </a:pPr>
              <a:r>
                <a:rPr lang="zh-CN" altLang="en-US" sz="1600" smtClean="0">
                  <a:solidFill>
                    <a:srgbClr val="000000"/>
                  </a:solidFill>
                  <a:latin typeface="黑体" panose="02010609060101010101" pitchFamily="49" charset="-122"/>
                </a:rPr>
                <a:t>光线在纤芯中传输的方式是不断地全反射</a:t>
              </a:r>
            </a:p>
          </p:txBody>
        </p:sp>
        <p:sp>
          <p:nvSpPr>
            <p:cNvPr id="35884" name="Freeform 23"/>
            <p:cNvSpPr/>
            <p:nvPr/>
          </p:nvSpPr>
          <p:spPr bwMode="auto">
            <a:xfrm>
              <a:off x="3415" y="2733"/>
              <a:ext cx="1958" cy="139"/>
            </a:xfrm>
            <a:custGeom>
              <a:avLst/>
              <a:gdLst>
                <a:gd name="T0" fmla="*/ 0 w 4302"/>
                <a:gd name="T1" fmla="*/ 45 h 336"/>
                <a:gd name="T2" fmla="*/ 175 w 4302"/>
                <a:gd name="T3" fmla="*/ 0 h 336"/>
                <a:gd name="T4" fmla="*/ 710 w 4302"/>
                <a:gd name="T5" fmla="*/ 139 h 336"/>
                <a:gd name="T6" fmla="*/ 1248 w 4302"/>
                <a:gd name="T7" fmla="*/ 0 h 336"/>
                <a:gd name="T8" fmla="*/ 1783 w 4302"/>
                <a:gd name="T9" fmla="*/ 137 h 336"/>
                <a:gd name="T10" fmla="*/ 1958 w 4302"/>
                <a:gd name="T11" fmla="*/ 84 h 3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302" h="336">
                  <a:moveTo>
                    <a:pt x="0" y="108"/>
                  </a:moveTo>
                  <a:lnTo>
                    <a:pt x="384" y="0"/>
                  </a:lnTo>
                  <a:lnTo>
                    <a:pt x="1560" y="336"/>
                  </a:lnTo>
                  <a:lnTo>
                    <a:pt x="2742" y="0"/>
                  </a:lnTo>
                  <a:lnTo>
                    <a:pt x="3918" y="330"/>
                  </a:lnTo>
                  <a:lnTo>
                    <a:pt x="4302" y="204"/>
                  </a:lnTo>
                </a:path>
              </a:pathLst>
            </a:custGeom>
            <a:noFill/>
            <a:ln w="57150" cmpd="sng">
              <a:solidFill>
                <a:srgbClr val="FF0000"/>
              </a:solidFill>
              <a:round/>
              <a:headEnd type="none" w="med" len="med"/>
              <a:tailEnd type="triangle" w="sm" len="med"/>
            </a:ln>
            <a:effectLst/>
            <a:extLst>
              <a:ext uri="{909E8E84-426E-40DD-AFC4-6F175D3DCCD1}">
                <a14:hiddenFill xmlns:a14="http://schemas.microsoft.com/office/drawing/2010/main">
                  <a:solidFill>
                    <a:srgbClr val="00E4A8"/>
                  </a:solidFill>
                </a14:hiddenFill>
              </a:ext>
              <a:ext uri="{AF507438-7753-43E0-B8FC-AC1667EBCBE1}">
                <a14:hiddenEffects xmlns:a14="http://schemas.microsoft.com/office/drawing/2010/main">
                  <a:effectLst>
                    <a:outerShdw dist="35921" dir="2700000" algn="ctr" rotWithShape="0">
                      <a:srgbClr val="1C1C1C"/>
                    </a:outerShdw>
                  </a:effectLst>
                </a14:hiddenEffects>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grpSp>
      <p:pic>
        <p:nvPicPr>
          <p:cNvPr id="35846" name="Picture 24" descr="光电转换器"/>
          <p:cNvPicPr>
            <a:picLocks noChangeAspect="1" noChangeArrowheads="1"/>
          </p:cNvPicPr>
          <p:nvPr/>
        </p:nvPicPr>
        <p:blipFill>
          <a:blip r:embed="rId4">
            <a:lum contrast="24000"/>
            <a:extLst>
              <a:ext uri="{28A0092B-C50C-407E-A947-70E740481C1C}">
                <a14:useLocalDpi xmlns:a14="http://schemas.microsoft.com/office/drawing/2010/main" val="0"/>
              </a:ext>
            </a:extLst>
          </a:blip>
          <a:srcRect/>
          <a:stretch>
            <a:fillRect/>
          </a:stretch>
        </p:blipFill>
        <p:spPr bwMode="auto">
          <a:xfrm>
            <a:off x="3348038" y="3500438"/>
            <a:ext cx="1281112"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Text Box 25"/>
          <p:cNvSpPr txBox="1">
            <a:spLocks noChangeArrowheads="1"/>
          </p:cNvSpPr>
          <p:nvPr/>
        </p:nvSpPr>
        <p:spPr bwMode="auto">
          <a:xfrm>
            <a:off x="2051050" y="3789363"/>
            <a:ext cx="1295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1600" smtClean="0">
                <a:solidFill>
                  <a:srgbClr val="000000"/>
                </a:solidFill>
                <a:latin typeface="黑体" panose="02010609060101010101" pitchFamily="49" charset="-122"/>
              </a:rPr>
              <a:t>光电转换器</a:t>
            </a:r>
          </a:p>
        </p:txBody>
      </p:sp>
      <p:sp>
        <p:nvSpPr>
          <p:cNvPr id="35848" name="Rectangle 26"/>
          <p:cNvSpPr>
            <a:spLocks noChangeArrowheads="1"/>
          </p:cNvSpPr>
          <p:nvPr/>
        </p:nvSpPr>
        <p:spPr bwMode="auto">
          <a:xfrm>
            <a:off x="0" y="29337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just">
              <a:spcBef>
                <a:spcPct val="0"/>
              </a:spcBef>
            </a:pPr>
            <a:endParaRPr lang="zh-CN" altLang="en-US" sz="2000" b="1" smtClean="0">
              <a:solidFill>
                <a:srgbClr val="000000"/>
              </a:solidFill>
              <a:ea typeface="黑体" panose="02010609060101010101" pitchFamily="49" charset="-122"/>
            </a:endParaRPr>
          </a:p>
        </p:txBody>
      </p:sp>
      <p:grpSp>
        <p:nvGrpSpPr>
          <p:cNvPr id="35849" name="Group 27"/>
          <p:cNvGrpSpPr>
            <a:grpSpLocks noChangeAspect="1"/>
          </p:cNvGrpSpPr>
          <p:nvPr/>
        </p:nvGrpSpPr>
        <p:grpSpPr bwMode="auto">
          <a:xfrm>
            <a:off x="1476375" y="4724400"/>
            <a:ext cx="6119813" cy="1149350"/>
            <a:chOff x="2290" y="2718"/>
            <a:chExt cx="10059" cy="1893"/>
          </a:xfrm>
        </p:grpSpPr>
        <p:sp>
          <p:nvSpPr>
            <p:cNvPr id="35854" name="AutoShape 28"/>
            <p:cNvSpPr>
              <a:spLocks noChangeAspect="1" noChangeArrowheads="1" noTextEdit="1"/>
            </p:cNvSpPr>
            <p:nvPr/>
          </p:nvSpPr>
          <p:spPr bwMode="auto">
            <a:xfrm>
              <a:off x="2290" y="2718"/>
              <a:ext cx="10059" cy="1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grpSp>
          <p:nvGrpSpPr>
            <p:cNvPr id="35855" name="Group 29"/>
            <p:cNvGrpSpPr/>
            <p:nvPr/>
          </p:nvGrpSpPr>
          <p:grpSpPr bwMode="auto">
            <a:xfrm>
              <a:off x="2290" y="2718"/>
              <a:ext cx="10059" cy="1781"/>
              <a:chOff x="1418" y="7814"/>
              <a:chExt cx="7592" cy="1248"/>
            </a:xfrm>
          </p:grpSpPr>
          <p:sp>
            <p:nvSpPr>
              <p:cNvPr id="35856" name="Text Box 30"/>
              <p:cNvSpPr txBox="1">
                <a:spLocks noChangeArrowheads="1"/>
              </p:cNvSpPr>
              <p:nvPr/>
            </p:nvSpPr>
            <p:spPr bwMode="auto">
              <a:xfrm>
                <a:off x="6514" y="7970"/>
                <a:ext cx="936" cy="468"/>
              </a:xfrm>
              <a:prstGeom prst="rect">
                <a:avLst/>
              </a:prstGeom>
              <a:solidFill>
                <a:srgbClr val="FFFFFF"/>
              </a:solidFill>
              <a:ln w="9525">
                <a:solidFill>
                  <a:srgbClr val="FFFFFF"/>
                </a:solidFill>
                <a:miter lim="800000"/>
              </a:ln>
            </p:spPr>
            <p:txBody>
              <a:bodyPr lIns="65837" tIns="32918" rIns="65837" bIns="32918"/>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pPr>
                <a:r>
                  <a:rPr lang="zh-CN" altLang="en-US" sz="1600" smtClean="0">
                    <a:solidFill>
                      <a:srgbClr val="000000"/>
                    </a:solidFill>
                    <a:ea typeface="宋体" panose="02010600030101010101" pitchFamily="2" charset="-122"/>
                  </a:rPr>
                  <a:t>电信号</a:t>
                </a:r>
              </a:p>
            </p:txBody>
          </p:sp>
          <p:sp>
            <p:nvSpPr>
              <p:cNvPr id="35857" name="Text Box 31"/>
              <p:cNvSpPr txBox="1">
                <a:spLocks noChangeArrowheads="1"/>
              </p:cNvSpPr>
              <p:nvPr/>
            </p:nvSpPr>
            <p:spPr bwMode="auto">
              <a:xfrm>
                <a:off x="1418" y="7970"/>
                <a:ext cx="624" cy="1092"/>
              </a:xfrm>
              <a:prstGeom prst="rect">
                <a:avLst/>
              </a:prstGeom>
              <a:solidFill>
                <a:srgbClr val="FFFFFF"/>
              </a:solidFill>
              <a:ln w="9525">
                <a:solidFill>
                  <a:srgbClr val="000000"/>
                </a:solidFill>
                <a:miter lim="800000"/>
              </a:ln>
            </p:spPr>
            <p:txBody>
              <a:bodyPr vert="eaVert" lIns="65837" tIns="32918" rIns="65837" bIns="32918"/>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pPr>
                <a:r>
                  <a:rPr lang="zh-CN" altLang="en-US" sz="1600" smtClean="0">
                    <a:solidFill>
                      <a:srgbClr val="000000"/>
                    </a:solidFill>
                    <a:ea typeface="宋体" panose="02010600030101010101" pitchFamily="2" charset="-122"/>
                  </a:rPr>
                  <a:t>信息源</a:t>
                </a:r>
              </a:p>
            </p:txBody>
          </p:sp>
          <p:sp>
            <p:nvSpPr>
              <p:cNvPr id="35858" name="Line 32"/>
              <p:cNvSpPr>
                <a:spLocks noChangeShapeType="1"/>
              </p:cNvSpPr>
              <p:nvPr/>
            </p:nvSpPr>
            <p:spPr bwMode="auto">
              <a:xfrm>
                <a:off x="2042" y="8438"/>
                <a:ext cx="312"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35859" name="Line 33"/>
              <p:cNvSpPr>
                <a:spLocks noChangeShapeType="1"/>
              </p:cNvSpPr>
              <p:nvPr/>
            </p:nvSpPr>
            <p:spPr bwMode="auto">
              <a:xfrm>
                <a:off x="4434" y="8438"/>
                <a:ext cx="1560"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35860" name="Oval 34"/>
              <p:cNvSpPr>
                <a:spLocks noChangeArrowheads="1"/>
              </p:cNvSpPr>
              <p:nvPr/>
            </p:nvSpPr>
            <p:spPr bwMode="auto">
              <a:xfrm>
                <a:off x="5058" y="7814"/>
                <a:ext cx="312" cy="624"/>
              </a:xfrm>
              <a:prstGeom prst="ellipse">
                <a:avLst/>
              </a:prstGeom>
              <a:solidFill>
                <a:srgbClr val="FFFFFF"/>
              </a:solidFill>
              <a:ln w="9525">
                <a:solidFill>
                  <a:srgbClr val="000000"/>
                </a:solidFill>
                <a:round/>
              </a:ln>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35861" name="Text Box 35"/>
              <p:cNvSpPr txBox="1">
                <a:spLocks noChangeArrowheads="1"/>
              </p:cNvSpPr>
              <p:nvPr/>
            </p:nvSpPr>
            <p:spPr bwMode="auto">
              <a:xfrm>
                <a:off x="5994" y="7970"/>
                <a:ext cx="624" cy="1092"/>
              </a:xfrm>
              <a:prstGeom prst="rect">
                <a:avLst/>
              </a:prstGeom>
              <a:solidFill>
                <a:srgbClr val="FFFFFF"/>
              </a:solidFill>
              <a:ln w="9525">
                <a:solidFill>
                  <a:srgbClr val="000000"/>
                </a:solidFill>
                <a:miter lim="800000"/>
              </a:ln>
            </p:spPr>
            <p:txBody>
              <a:bodyPr vert="eaVert" lIns="65837" tIns="32918" rIns="65837" bIns="32918"/>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pPr>
                <a:r>
                  <a:rPr lang="zh-CN" altLang="en-US" sz="1600" smtClean="0">
                    <a:solidFill>
                      <a:srgbClr val="000000"/>
                    </a:solidFill>
                    <a:ea typeface="宋体" panose="02010600030101010101" pitchFamily="2" charset="-122"/>
                  </a:rPr>
                  <a:t>光接收机</a:t>
                </a:r>
              </a:p>
            </p:txBody>
          </p:sp>
          <p:sp>
            <p:nvSpPr>
              <p:cNvPr id="35862" name="Line 36"/>
              <p:cNvSpPr>
                <a:spLocks noChangeShapeType="1"/>
              </p:cNvSpPr>
              <p:nvPr/>
            </p:nvSpPr>
            <p:spPr bwMode="auto">
              <a:xfrm>
                <a:off x="6618" y="8438"/>
                <a:ext cx="832"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35863" name="Text Box 37"/>
              <p:cNvSpPr txBox="1">
                <a:spLocks noChangeArrowheads="1"/>
              </p:cNvSpPr>
              <p:nvPr/>
            </p:nvSpPr>
            <p:spPr bwMode="auto">
              <a:xfrm>
                <a:off x="7450" y="7970"/>
                <a:ext cx="624" cy="1092"/>
              </a:xfrm>
              <a:prstGeom prst="rect">
                <a:avLst/>
              </a:prstGeom>
              <a:solidFill>
                <a:srgbClr val="FFFFFF"/>
              </a:solidFill>
              <a:ln w="9525">
                <a:solidFill>
                  <a:srgbClr val="000000"/>
                </a:solidFill>
                <a:miter lim="800000"/>
              </a:ln>
            </p:spPr>
            <p:txBody>
              <a:bodyPr vert="eaVert" lIns="65837" tIns="32918" rIns="65837" bIns="32918"/>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pPr>
                <a:r>
                  <a:rPr lang="zh-CN" altLang="en-US" sz="1600" smtClean="0">
                    <a:solidFill>
                      <a:srgbClr val="000000"/>
                    </a:solidFill>
                    <a:ea typeface="宋体" panose="02010600030101010101" pitchFamily="2" charset="-122"/>
                  </a:rPr>
                  <a:t>电发射机</a:t>
                </a:r>
              </a:p>
            </p:txBody>
          </p:sp>
          <p:sp>
            <p:nvSpPr>
              <p:cNvPr id="35864" name="Line 38"/>
              <p:cNvSpPr>
                <a:spLocks noChangeShapeType="1"/>
              </p:cNvSpPr>
              <p:nvPr/>
            </p:nvSpPr>
            <p:spPr bwMode="auto">
              <a:xfrm>
                <a:off x="8074" y="8438"/>
                <a:ext cx="312"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35865" name="Text Box 39"/>
              <p:cNvSpPr txBox="1">
                <a:spLocks noChangeArrowheads="1"/>
              </p:cNvSpPr>
              <p:nvPr/>
            </p:nvSpPr>
            <p:spPr bwMode="auto">
              <a:xfrm>
                <a:off x="8386" y="7970"/>
                <a:ext cx="624" cy="1092"/>
              </a:xfrm>
              <a:prstGeom prst="rect">
                <a:avLst/>
              </a:prstGeom>
              <a:solidFill>
                <a:srgbClr val="FFFFFF"/>
              </a:solidFill>
              <a:ln w="9525">
                <a:solidFill>
                  <a:srgbClr val="000000"/>
                </a:solidFill>
                <a:miter lim="800000"/>
              </a:ln>
            </p:spPr>
            <p:txBody>
              <a:bodyPr vert="eaVert" lIns="65837" tIns="32918" rIns="65837" bIns="32918"/>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pPr>
                <a:r>
                  <a:rPr lang="zh-CN" altLang="en-US" sz="1600" smtClean="0">
                    <a:solidFill>
                      <a:srgbClr val="000000"/>
                    </a:solidFill>
                    <a:ea typeface="宋体" panose="02010600030101010101" pitchFamily="2" charset="-122"/>
                  </a:rPr>
                  <a:t>信息源</a:t>
                </a:r>
              </a:p>
            </p:txBody>
          </p:sp>
          <p:sp>
            <p:nvSpPr>
              <p:cNvPr id="35866" name="Text Box 40"/>
              <p:cNvSpPr txBox="1">
                <a:spLocks noChangeArrowheads="1"/>
              </p:cNvSpPr>
              <p:nvPr/>
            </p:nvSpPr>
            <p:spPr bwMode="auto">
              <a:xfrm>
                <a:off x="2874" y="7970"/>
                <a:ext cx="936" cy="468"/>
              </a:xfrm>
              <a:prstGeom prst="rect">
                <a:avLst/>
              </a:prstGeom>
              <a:solidFill>
                <a:srgbClr val="FFFFFF"/>
              </a:solidFill>
              <a:ln w="9525">
                <a:solidFill>
                  <a:srgbClr val="FFFFFF"/>
                </a:solidFill>
                <a:miter lim="800000"/>
              </a:ln>
            </p:spPr>
            <p:txBody>
              <a:bodyPr lIns="65837" tIns="32918" rIns="65837" bIns="32918"/>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pPr>
                <a:r>
                  <a:rPr lang="zh-CN" altLang="en-US" sz="1600" smtClean="0">
                    <a:solidFill>
                      <a:srgbClr val="000000"/>
                    </a:solidFill>
                    <a:ea typeface="宋体" panose="02010600030101010101" pitchFamily="2" charset="-122"/>
                  </a:rPr>
                  <a:t>电信号</a:t>
                </a:r>
              </a:p>
            </p:txBody>
          </p:sp>
          <p:sp>
            <p:nvSpPr>
              <p:cNvPr id="35867" name="Line 41"/>
              <p:cNvSpPr>
                <a:spLocks noChangeShapeType="1"/>
              </p:cNvSpPr>
              <p:nvPr/>
            </p:nvSpPr>
            <p:spPr bwMode="auto">
              <a:xfrm>
                <a:off x="2978" y="8438"/>
                <a:ext cx="832"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35868" name="Text Box 42"/>
              <p:cNvSpPr txBox="1">
                <a:spLocks noChangeArrowheads="1"/>
              </p:cNvSpPr>
              <p:nvPr/>
            </p:nvSpPr>
            <p:spPr bwMode="auto">
              <a:xfrm>
                <a:off x="2354" y="7970"/>
                <a:ext cx="624" cy="1092"/>
              </a:xfrm>
              <a:prstGeom prst="rect">
                <a:avLst/>
              </a:prstGeom>
              <a:solidFill>
                <a:srgbClr val="FFFFFF"/>
              </a:solidFill>
              <a:ln w="9525">
                <a:solidFill>
                  <a:srgbClr val="000000"/>
                </a:solidFill>
                <a:miter lim="800000"/>
              </a:ln>
            </p:spPr>
            <p:txBody>
              <a:bodyPr vert="eaVert" lIns="65837" tIns="32918" rIns="65837" bIns="32918"/>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pPr>
                <a:r>
                  <a:rPr lang="zh-CN" altLang="en-US" sz="1600" smtClean="0">
                    <a:solidFill>
                      <a:srgbClr val="000000"/>
                    </a:solidFill>
                    <a:ea typeface="宋体" panose="02010600030101010101" pitchFamily="2" charset="-122"/>
                  </a:rPr>
                  <a:t>电发射机</a:t>
                </a:r>
              </a:p>
            </p:txBody>
          </p:sp>
          <p:sp>
            <p:nvSpPr>
              <p:cNvPr id="35869" name="Text Box 43"/>
              <p:cNvSpPr txBox="1">
                <a:spLocks noChangeArrowheads="1"/>
              </p:cNvSpPr>
              <p:nvPr/>
            </p:nvSpPr>
            <p:spPr bwMode="auto">
              <a:xfrm>
                <a:off x="3810" y="7970"/>
                <a:ext cx="624" cy="1092"/>
              </a:xfrm>
              <a:prstGeom prst="rect">
                <a:avLst/>
              </a:prstGeom>
              <a:solidFill>
                <a:srgbClr val="FFFFFF"/>
              </a:solidFill>
              <a:ln w="9525">
                <a:solidFill>
                  <a:srgbClr val="000000"/>
                </a:solidFill>
                <a:miter lim="800000"/>
              </a:ln>
            </p:spPr>
            <p:txBody>
              <a:bodyPr vert="eaVert" lIns="65837" tIns="32918" rIns="65837" bIns="32918"/>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ctr" eaLnBrk="1" hangingPunct="1">
                  <a:spcBef>
                    <a:spcPct val="0"/>
                  </a:spcBef>
                </a:pPr>
                <a:r>
                  <a:rPr lang="zh-CN" altLang="en-US" sz="1600" smtClean="0">
                    <a:solidFill>
                      <a:srgbClr val="000000"/>
                    </a:solidFill>
                    <a:ea typeface="宋体" panose="02010600030101010101" pitchFamily="2" charset="-122"/>
                  </a:rPr>
                  <a:t>光发射机</a:t>
                </a:r>
              </a:p>
            </p:txBody>
          </p:sp>
          <p:sp>
            <p:nvSpPr>
              <p:cNvPr id="35870" name="Text Box 44"/>
              <p:cNvSpPr txBox="1">
                <a:spLocks noChangeArrowheads="1"/>
              </p:cNvSpPr>
              <p:nvPr/>
            </p:nvSpPr>
            <p:spPr bwMode="auto">
              <a:xfrm>
                <a:off x="4746" y="8594"/>
                <a:ext cx="1040" cy="468"/>
              </a:xfrm>
              <a:prstGeom prst="rect">
                <a:avLst/>
              </a:prstGeom>
              <a:solidFill>
                <a:srgbClr val="FFFFFF"/>
              </a:solidFill>
              <a:ln w="9525">
                <a:solidFill>
                  <a:srgbClr val="FFFFFF"/>
                </a:solidFill>
                <a:miter lim="800000"/>
              </a:ln>
            </p:spPr>
            <p:txBody>
              <a:bodyPr lIns="65837" tIns="32918" rIns="65837" bIns="32918"/>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0"/>
                  </a:spcBef>
                </a:pPr>
                <a:r>
                  <a:rPr lang="zh-CN" altLang="en-US" sz="1600" smtClean="0">
                    <a:solidFill>
                      <a:srgbClr val="000000"/>
                    </a:solidFill>
                    <a:ea typeface="宋体" panose="02010600030101010101" pitchFamily="2" charset="-122"/>
                  </a:rPr>
                  <a:t>光信号</a:t>
                </a:r>
              </a:p>
            </p:txBody>
          </p:sp>
        </p:grpSp>
      </p:grpSp>
      <p:sp>
        <p:nvSpPr>
          <p:cNvPr id="35850" name="Line 45"/>
          <p:cNvSpPr>
            <a:spLocks noChangeShapeType="1"/>
          </p:cNvSpPr>
          <p:nvPr/>
        </p:nvSpPr>
        <p:spPr bwMode="auto">
          <a:xfrm flipV="1">
            <a:off x="3563938" y="4365625"/>
            <a:ext cx="287337" cy="431800"/>
          </a:xfrm>
          <a:prstGeom prst="line">
            <a:avLst/>
          </a:prstGeom>
          <a:noFill/>
          <a:ln w="9525">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35851" name="Line 46"/>
          <p:cNvSpPr>
            <a:spLocks noChangeShapeType="1"/>
          </p:cNvSpPr>
          <p:nvPr/>
        </p:nvSpPr>
        <p:spPr bwMode="auto">
          <a:xfrm flipH="1" flipV="1">
            <a:off x="4284663" y="4365625"/>
            <a:ext cx="935037" cy="431800"/>
          </a:xfrm>
          <a:prstGeom prst="line">
            <a:avLst/>
          </a:prstGeom>
          <a:noFill/>
          <a:ln w="9525">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35852" name="Rectangle 47"/>
          <p:cNvSpPr>
            <a:spLocks noChangeArrowheads="1"/>
          </p:cNvSpPr>
          <p:nvPr/>
        </p:nvSpPr>
        <p:spPr bwMode="auto">
          <a:xfrm>
            <a:off x="3059113" y="6021388"/>
            <a:ext cx="3124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spcBef>
                <a:spcPct val="0"/>
              </a:spcBef>
            </a:pPr>
            <a:r>
              <a:rPr lang="zh-CN" altLang="en-US" sz="2000" b="1" smtClean="0">
                <a:solidFill>
                  <a:srgbClr val="000000"/>
                </a:solidFill>
                <a:latin typeface="黑体" panose="02010609060101010101" pitchFamily="49" charset="-122"/>
                <a:ea typeface="黑体" panose="02010609060101010101" pitchFamily="49" charset="-122"/>
              </a:rPr>
              <a:t>光纤通信系统的基本组成 </a:t>
            </a:r>
          </a:p>
        </p:txBody>
      </p:sp>
      <p:sp>
        <p:nvSpPr>
          <p:cNvPr id="35853" name="Rectangle 48"/>
          <p:cNvSpPr>
            <a:spLocks noChangeArrowheads="1"/>
          </p:cNvSpPr>
          <p:nvPr/>
        </p:nvSpPr>
        <p:spPr bwMode="auto">
          <a:xfrm>
            <a:off x="323850" y="6705600"/>
            <a:ext cx="906463"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250825"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1192963" name="Rectangle 3"/>
          <p:cNvSpPr>
            <a:spLocks noChangeArrowheads="1"/>
          </p:cNvSpPr>
          <p:nvPr/>
        </p:nvSpPr>
        <p:spPr bwMode="auto">
          <a:xfrm>
            <a:off x="323850" y="3072684"/>
            <a:ext cx="8135938" cy="2802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105000"/>
              </a:lnSpc>
              <a:spcBef>
                <a:spcPct val="5000"/>
              </a:spcBef>
            </a:pPr>
            <a:r>
              <a:rPr lang="en-US" altLang="zh-CN" b="1" dirty="0" smtClean="0">
                <a:solidFill>
                  <a:srgbClr val="000000"/>
                </a:solidFill>
                <a:ea typeface="黑体" panose="02010609060101010101" pitchFamily="49" charset="-122"/>
              </a:rPr>
              <a:t>       ①</a:t>
            </a:r>
            <a:r>
              <a:rPr lang="zh-CN" altLang="en-US" b="1">
                <a:solidFill>
                  <a:srgbClr val="00B0F0"/>
                </a:solidFill>
                <a:latin typeface="黑体" panose="02010609060101010101" pitchFamily="49" charset="-122"/>
                <a:ea typeface="黑体" panose="02010609060101010101" pitchFamily="49" charset="-122"/>
              </a:rPr>
              <a:t>网卡</a:t>
            </a:r>
            <a:r>
              <a:rPr lang="zh-CN" altLang="en-US" b="1" dirty="0" smtClean="0">
                <a:solidFill>
                  <a:srgbClr val="000000"/>
                </a:solidFill>
                <a:ea typeface="黑体" panose="02010609060101010101" pitchFamily="49" charset="-122"/>
              </a:rPr>
              <a:t>：它能够使工作站、服务器、打印机或其他节点通过网络介质</a:t>
            </a:r>
            <a:r>
              <a:rPr lang="zh-CN" altLang="en-US" b="1">
                <a:solidFill>
                  <a:srgbClr val="00B0F0"/>
                </a:solidFill>
                <a:latin typeface="黑体" panose="02010609060101010101" pitchFamily="49" charset="-122"/>
                <a:ea typeface="黑体" panose="02010609060101010101" pitchFamily="49" charset="-122"/>
              </a:rPr>
              <a:t>接收并发送数据</a:t>
            </a:r>
            <a:r>
              <a:rPr lang="zh-CN" altLang="en-US" b="1" dirty="0" smtClean="0">
                <a:solidFill>
                  <a:srgbClr val="000000"/>
                </a:solidFill>
                <a:ea typeface="黑体" panose="02010609060101010101" pitchFamily="49" charset="-122"/>
              </a:rPr>
              <a:t>。全球每个网卡都有一个</a:t>
            </a:r>
            <a:r>
              <a:rPr lang="zh-CN" altLang="en-US" b="1" dirty="0" smtClean="0">
                <a:solidFill>
                  <a:srgbClr val="00B0F0"/>
                </a:solidFill>
                <a:ea typeface="黑体" panose="02010609060101010101" pitchFamily="49" charset="-122"/>
              </a:rPr>
              <a:t>唯一的网卡地址</a:t>
            </a:r>
            <a:r>
              <a:rPr lang="en-US" altLang="zh-CN" b="1" dirty="0" smtClean="0">
                <a:solidFill>
                  <a:srgbClr val="00B0F0"/>
                </a:solidFill>
                <a:ea typeface="黑体" panose="02010609060101010101" pitchFamily="49" charset="-122"/>
              </a:rPr>
              <a:t>(MAC)</a:t>
            </a:r>
            <a:r>
              <a:rPr lang="zh-CN" altLang="en-US" b="1" dirty="0" smtClean="0">
                <a:solidFill>
                  <a:srgbClr val="000000"/>
                </a:solidFill>
                <a:ea typeface="黑体" panose="02010609060101010101" pitchFamily="49" charset="-122"/>
              </a:rPr>
              <a:t>，因为它不仅负责传输信号而且还具有分析高层数据的功能，所以网卡属于</a:t>
            </a:r>
            <a:r>
              <a:rPr lang="en-US" altLang="zh-CN" b="1" dirty="0" smtClean="0">
                <a:solidFill>
                  <a:srgbClr val="000000"/>
                </a:solidFill>
                <a:ea typeface="黑体" panose="02010609060101010101" pitchFamily="49" charset="-122"/>
              </a:rPr>
              <a:t>OSI</a:t>
            </a:r>
            <a:r>
              <a:rPr lang="zh-CN" altLang="en-US" b="1" dirty="0" smtClean="0">
                <a:solidFill>
                  <a:srgbClr val="000000"/>
                </a:solidFill>
                <a:ea typeface="黑体" panose="02010609060101010101" pitchFamily="49" charset="-122"/>
              </a:rPr>
              <a:t>模型的</a:t>
            </a:r>
            <a:r>
              <a:rPr lang="zh-CN" altLang="en-US" b="1" dirty="0" smtClean="0">
                <a:solidFill>
                  <a:srgbClr val="00B0F0"/>
                </a:solidFill>
                <a:ea typeface="黑体" panose="02010609060101010101" pitchFamily="49" charset="-122"/>
              </a:rPr>
              <a:t>物理层和数据链路层</a:t>
            </a:r>
            <a:r>
              <a:rPr lang="zh-CN" altLang="en-US" b="1" dirty="0" smtClean="0">
                <a:solidFill>
                  <a:srgbClr val="000000"/>
                </a:solidFill>
                <a:ea typeface="黑体" panose="02010609060101010101" pitchFamily="49" charset="-122"/>
              </a:rPr>
              <a:t>的设备。目前大多数网卡功能芯片都内嵌在主板上。网卡具有</a:t>
            </a:r>
            <a:r>
              <a:rPr lang="zh-CN" altLang="en-US" b="1">
                <a:solidFill>
                  <a:srgbClr val="00B0F0"/>
                </a:solidFill>
                <a:latin typeface="黑体" panose="02010609060101010101" pitchFamily="49" charset="-122"/>
                <a:ea typeface="黑体" panose="02010609060101010101" pitchFamily="49" charset="-122"/>
              </a:rPr>
              <a:t>数据转换</a:t>
            </a:r>
            <a:r>
              <a:rPr lang="zh-CN" altLang="en-US" b="1" dirty="0" smtClean="0">
                <a:solidFill>
                  <a:srgbClr val="000000"/>
                </a:solidFill>
                <a:ea typeface="黑体" panose="02010609060101010101" pitchFamily="49" charset="-122"/>
              </a:rPr>
              <a:t>、</a:t>
            </a:r>
            <a:r>
              <a:rPr lang="zh-CN" altLang="en-US" b="1">
                <a:solidFill>
                  <a:srgbClr val="00B0F0"/>
                </a:solidFill>
                <a:latin typeface="黑体" panose="02010609060101010101" pitchFamily="49" charset="-122"/>
                <a:ea typeface="黑体" panose="02010609060101010101" pitchFamily="49" charset="-122"/>
              </a:rPr>
              <a:t>数据缓存</a:t>
            </a:r>
            <a:r>
              <a:rPr lang="zh-CN" altLang="en-US" b="1" dirty="0" smtClean="0">
                <a:solidFill>
                  <a:srgbClr val="000000"/>
                </a:solidFill>
                <a:ea typeface="黑体" panose="02010609060101010101" pitchFamily="49" charset="-122"/>
              </a:rPr>
              <a:t>和</a:t>
            </a:r>
            <a:r>
              <a:rPr lang="zh-CN" altLang="en-US" b="1">
                <a:solidFill>
                  <a:srgbClr val="00B0F0"/>
                </a:solidFill>
                <a:latin typeface="黑体" panose="02010609060101010101" pitchFamily="49" charset="-122"/>
                <a:ea typeface="黑体" panose="02010609060101010101" pitchFamily="49" charset="-122"/>
              </a:rPr>
              <a:t>通信服务</a:t>
            </a:r>
            <a:r>
              <a:rPr lang="zh-CN" altLang="en-US" b="1" dirty="0" smtClean="0">
                <a:solidFill>
                  <a:srgbClr val="000000"/>
                </a:solidFill>
                <a:ea typeface="黑体" panose="02010609060101010101" pitchFamily="49" charset="-122"/>
              </a:rPr>
              <a:t>三个基本功能。</a:t>
            </a:r>
            <a:endParaRPr lang="zh-CN" altLang="en-US" b="1" dirty="0" smtClean="0">
              <a:ea typeface="宋体" panose="02010600030101010101" pitchFamily="2" charset="-122"/>
            </a:endParaRPr>
          </a:p>
        </p:txBody>
      </p:sp>
      <p:sp>
        <p:nvSpPr>
          <p:cNvPr id="39941" name="Rectangle 5"/>
          <p:cNvSpPr>
            <a:spLocks noChangeArrowheads="1"/>
          </p:cNvSpPr>
          <p:nvPr/>
        </p:nvSpPr>
        <p:spPr bwMode="auto">
          <a:xfrm>
            <a:off x="323850" y="1054991"/>
            <a:ext cx="8280400" cy="206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lnSpc>
                <a:spcPct val="105000"/>
              </a:lnSpc>
              <a:spcBef>
                <a:spcPct val="5000"/>
              </a:spcBef>
            </a:pPr>
            <a:r>
              <a:rPr lang="en-US" altLang="zh-CN" b="1" dirty="0" smtClean="0">
                <a:solidFill>
                  <a:srgbClr val="000000"/>
                </a:solidFill>
                <a:ea typeface="黑体" panose="02010609060101010101" pitchFamily="49" charset="-122"/>
              </a:rPr>
              <a:t>      </a:t>
            </a:r>
            <a:r>
              <a:rPr lang="zh-CN" altLang="en-US" b="1" dirty="0" smtClean="0">
                <a:solidFill>
                  <a:srgbClr val="000000"/>
                </a:solidFill>
                <a:ea typeface="黑体" panose="02010609060101010101" pitchFamily="49" charset="-122"/>
              </a:rPr>
              <a:t>（</a:t>
            </a:r>
            <a:r>
              <a:rPr lang="en-US" altLang="zh-CN" b="1" dirty="0" smtClean="0">
                <a:solidFill>
                  <a:srgbClr val="000000"/>
                </a:solidFill>
                <a:ea typeface="黑体" panose="02010609060101010101" pitchFamily="49" charset="-122"/>
              </a:rPr>
              <a:t>2</a:t>
            </a:r>
            <a:r>
              <a:rPr lang="zh-CN" altLang="en-US" b="1" dirty="0" smtClean="0">
                <a:solidFill>
                  <a:srgbClr val="000000"/>
                </a:solidFill>
                <a:ea typeface="黑体" panose="02010609060101010101" pitchFamily="49" charset="-122"/>
              </a:rPr>
              <a:t>）网络通信设备</a:t>
            </a:r>
            <a:endParaRPr lang="en-US" altLang="zh-CN" b="1" dirty="0" smtClean="0">
              <a:solidFill>
                <a:srgbClr val="000000"/>
              </a:solidFill>
              <a:ea typeface="黑体" panose="02010609060101010101" pitchFamily="49" charset="-122"/>
            </a:endParaRPr>
          </a:p>
          <a:p>
            <a:pPr algn="just">
              <a:lnSpc>
                <a:spcPct val="105000"/>
              </a:lnSpc>
              <a:spcBef>
                <a:spcPct val="5000"/>
              </a:spcBef>
            </a:pPr>
            <a:r>
              <a:rPr lang="en-US" altLang="zh-CN" b="1" dirty="0">
                <a:solidFill>
                  <a:srgbClr val="000000"/>
                </a:solidFill>
                <a:ea typeface="黑体" panose="02010609060101010101" pitchFamily="49" charset="-122"/>
              </a:rPr>
              <a:t> </a:t>
            </a:r>
            <a:r>
              <a:rPr lang="en-US" altLang="zh-CN" b="1" dirty="0" smtClean="0">
                <a:solidFill>
                  <a:srgbClr val="000000"/>
                </a:solidFill>
                <a:ea typeface="黑体" panose="02010609060101010101" pitchFamily="49" charset="-122"/>
              </a:rPr>
              <a:t>       </a:t>
            </a:r>
            <a:r>
              <a:rPr lang="zh-CN" altLang="en-US" b="1" dirty="0" smtClean="0">
                <a:solidFill>
                  <a:srgbClr val="000000"/>
                </a:solidFill>
                <a:ea typeface="黑体" panose="02010609060101010101" pitchFamily="49" charset="-122"/>
              </a:rPr>
              <a:t>作用：将网络终端中的信号通过通信设备进行</a:t>
            </a:r>
            <a:r>
              <a:rPr lang="zh-CN" altLang="en-US" b="1">
                <a:solidFill>
                  <a:srgbClr val="00B0F0"/>
                </a:solidFill>
                <a:latin typeface="黑体" panose="02010609060101010101" pitchFamily="49" charset="-122"/>
                <a:ea typeface="黑体" panose="02010609060101010101" pitchFamily="49" charset="-122"/>
              </a:rPr>
              <a:t>转换、强化、放大</a:t>
            </a:r>
            <a:r>
              <a:rPr lang="zh-CN" altLang="en-US" b="1" dirty="0" smtClean="0">
                <a:solidFill>
                  <a:srgbClr val="000000"/>
                </a:solidFill>
                <a:ea typeface="黑体" panose="02010609060101010101" pitchFamily="49" charset="-122"/>
              </a:rPr>
              <a:t>等处理，并在网络传输介质上进行传输的设备。</a:t>
            </a:r>
            <a:r>
              <a:rPr lang="en-US" altLang="zh-CN" b="1" dirty="0" smtClean="0">
                <a:solidFill>
                  <a:srgbClr val="000000"/>
                </a:solidFill>
                <a:ea typeface="黑体" panose="02010609060101010101" pitchFamily="49" charset="-122"/>
              </a:rPr>
              <a:t>        </a:t>
            </a:r>
          </a:p>
          <a:p>
            <a:pPr algn="just">
              <a:lnSpc>
                <a:spcPct val="105000"/>
              </a:lnSpc>
              <a:spcBef>
                <a:spcPct val="5000"/>
              </a:spcBef>
            </a:pPr>
            <a:r>
              <a:rPr lang="zh-CN" altLang="en-US" b="1" dirty="0" smtClean="0">
                <a:solidFill>
                  <a:srgbClr val="000000"/>
                </a:solidFill>
                <a:ea typeface="黑体" panose="02010609060101010101" pitchFamily="49" charset="-122"/>
              </a:rPr>
              <a:t>常见的网络通信设备有网卡、交换机、路由器、调制解调器等。</a:t>
            </a:r>
          </a:p>
        </p:txBody>
      </p:sp>
      <p:sp>
        <p:nvSpPr>
          <p:cNvPr id="39942" name="Rectangle 6"/>
          <p:cNvSpPr>
            <a:spLocks noChangeArrowheads="1"/>
          </p:cNvSpPr>
          <p:nvPr/>
        </p:nvSpPr>
        <p:spPr bwMode="auto">
          <a:xfrm>
            <a:off x="323850" y="6705600"/>
            <a:ext cx="1062038"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92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2963"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323850"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43011" name="Rectangle 3"/>
          <p:cNvSpPr>
            <a:spLocks noGrp="1" noChangeArrowheads="1"/>
          </p:cNvSpPr>
          <p:nvPr>
            <p:ph type="body" idx="1"/>
          </p:nvPr>
        </p:nvSpPr>
        <p:spPr>
          <a:xfrm>
            <a:off x="323850" y="1196529"/>
            <a:ext cx="8569325" cy="1944439"/>
          </a:xfrm>
        </p:spPr>
        <p:txBody>
          <a:bodyPr/>
          <a:lstStyle/>
          <a:p>
            <a:pPr marL="0" indent="0" algn="just" eaLnBrk="1" hangingPunct="1">
              <a:lnSpc>
                <a:spcPct val="105000"/>
              </a:lnSpc>
              <a:spcBef>
                <a:spcPct val="10000"/>
              </a:spcBef>
              <a:buFontTx/>
              <a:buNone/>
            </a:pPr>
            <a:r>
              <a:rPr lang="en-US" altLang="zh-CN" sz="2400" b="1" dirty="0" smtClean="0"/>
              <a:t>        ②</a:t>
            </a:r>
            <a:r>
              <a:rPr lang="zh-CN" altLang="en-US" sz="2400" b="1" dirty="0" smtClean="0"/>
              <a:t>交换机：</a:t>
            </a:r>
            <a:r>
              <a:rPr lang="zh-CN" altLang="en-US" sz="2400" b="1" kern="1200">
                <a:solidFill>
                  <a:srgbClr val="00B0F0"/>
                </a:solidFill>
                <a:latin typeface="黑体" panose="02010609060101010101" pitchFamily="49" charset="-122"/>
                <a:ea typeface="黑体" panose="02010609060101010101" pitchFamily="49" charset="-122"/>
              </a:rPr>
              <a:t>数据转发</a:t>
            </a:r>
            <a:r>
              <a:rPr lang="zh-CN" altLang="en-US" sz="2400" b="1" dirty="0" smtClean="0"/>
              <a:t>。负责把一个端口接收来得数据转发到合适的输出端口上。</a:t>
            </a:r>
            <a:endParaRPr lang="en-US" altLang="zh-CN" sz="2400" b="1" dirty="0" smtClean="0"/>
          </a:p>
          <a:p>
            <a:pPr marL="0" indent="0" algn="just" eaLnBrk="1" hangingPunct="1">
              <a:lnSpc>
                <a:spcPct val="105000"/>
              </a:lnSpc>
              <a:spcBef>
                <a:spcPct val="10000"/>
              </a:spcBef>
              <a:buFontTx/>
              <a:buNone/>
            </a:pPr>
            <a:r>
              <a:rPr lang="en-US" altLang="zh-CN" sz="2400" b="1" dirty="0"/>
              <a:t> </a:t>
            </a:r>
            <a:r>
              <a:rPr lang="en-US" altLang="zh-CN" sz="2400" b="1" dirty="0" smtClean="0"/>
              <a:t>       </a:t>
            </a:r>
            <a:r>
              <a:rPr lang="zh-CN" altLang="en-US" sz="2400" b="1" dirty="0" smtClean="0"/>
              <a:t>它属于</a:t>
            </a:r>
            <a:r>
              <a:rPr lang="en-US" altLang="zh-CN" sz="2400" b="1" dirty="0" smtClean="0"/>
              <a:t>OSI</a:t>
            </a:r>
            <a:r>
              <a:rPr lang="zh-CN" altLang="en-US" sz="2400" b="1" dirty="0" smtClean="0"/>
              <a:t>模型的数据链路层设备，主要用于局域网内部各端口间的数据交换。</a:t>
            </a:r>
          </a:p>
        </p:txBody>
      </p:sp>
      <p:grpSp>
        <p:nvGrpSpPr>
          <p:cNvPr id="43012" name="Group 4"/>
          <p:cNvGrpSpPr/>
          <p:nvPr/>
        </p:nvGrpSpPr>
        <p:grpSpPr bwMode="auto">
          <a:xfrm>
            <a:off x="395288" y="4076700"/>
            <a:ext cx="7677150" cy="1873250"/>
            <a:chOff x="249" y="2750"/>
            <a:chExt cx="4836" cy="1180"/>
          </a:xfrm>
        </p:grpSpPr>
        <p:pic>
          <p:nvPicPr>
            <p:cNvPr id="4301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7" y="2750"/>
              <a:ext cx="772" cy="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15" name="Group 6"/>
            <p:cNvGrpSpPr/>
            <p:nvPr/>
          </p:nvGrpSpPr>
          <p:grpSpPr bwMode="auto">
            <a:xfrm>
              <a:off x="249" y="2886"/>
              <a:ext cx="2542" cy="1044"/>
              <a:chOff x="5027" y="12048"/>
              <a:chExt cx="5220" cy="2340"/>
            </a:xfrm>
          </p:grpSpPr>
          <p:graphicFrame>
            <p:nvGraphicFramePr>
              <p:cNvPr id="43019" name="Object 7"/>
              <p:cNvGraphicFramePr>
                <a:graphicFrameLocks noChangeAspect="1"/>
              </p:cNvGraphicFramePr>
              <p:nvPr/>
            </p:nvGraphicFramePr>
            <p:xfrm>
              <a:off x="5027" y="12048"/>
              <a:ext cx="5220" cy="2002"/>
            </p:xfrm>
            <a:graphic>
              <a:graphicData uri="http://schemas.openxmlformats.org/presentationml/2006/ole">
                <mc:AlternateContent xmlns:mc="http://schemas.openxmlformats.org/markup-compatibility/2006">
                  <mc:Choice xmlns:v="urn:schemas-microsoft-com:vml" Requires="v">
                    <p:oleObj spid="_x0000_s181283" name="Visio" r:id="rId5" imgW="3177540" imgH="1219200" progId="Visio.Drawing.11">
                      <p:embed/>
                    </p:oleObj>
                  </mc:Choice>
                  <mc:Fallback>
                    <p:oleObj name="Visio" r:id="rId5" imgW="3177540" imgH="1219200" progId="Visio.Drawing.11">
                      <p:embed/>
                      <p:pic>
                        <p:nvPicPr>
                          <p:cNvPr id="0" name="图片 18127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7" y="12048"/>
                            <a:ext cx="5220" cy="2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3020" name="Text Box 8"/>
              <p:cNvSpPr txBox="1">
                <a:spLocks noChangeArrowheads="1"/>
              </p:cNvSpPr>
              <p:nvPr/>
            </p:nvSpPr>
            <p:spPr bwMode="auto">
              <a:xfrm>
                <a:off x="6287" y="13920"/>
                <a:ext cx="2880" cy="4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ctr" eaLnBrk="1" hangingPunct="1">
                  <a:spcBef>
                    <a:spcPts val="500"/>
                  </a:spcBef>
                  <a:spcAft>
                    <a:spcPts val="500"/>
                  </a:spcAft>
                </a:pPr>
                <a:r>
                  <a:rPr lang="zh-CN" altLang="en-US" sz="1600" b="0" smtClean="0">
                    <a:solidFill>
                      <a:srgbClr val="000000"/>
                    </a:solidFill>
                  </a:rPr>
                  <a:t>交换机信号分发示意图</a:t>
                </a:r>
                <a:endParaRPr lang="zh-CN" altLang="en-US" sz="1600" b="0" smtClean="0">
                  <a:solidFill>
                    <a:srgbClr val="00FFCC"/>
                  </a:solidFill>
                </a:endParaRPr>
              </a:p>
            </p:txBody>
          </p:sp>
        </p:grpSp>
        <p:sp>
          <p:nvSpPr>
            <p:cNvPr id="43017" name="Text Box 10"/>
            <p:cNvSpPr txBox="1">
              <a:spLocks noChangeArrowheads="1"/>
            </p:cNvSpPr>
            <p:nvPr/>
          </p:nvSpPr>
          <p:spPr bwMode="auto">
            <a:xfrm>
              <a:off x="3555" y="3699"/>
              <a:ext cx="1530" cy="136"/>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r>
                <a:rPr lang="zh-CN" altLang="en-US" sz="1600" b="0" smtClean="0">
                  <a:solidFill>
                    <a:srgbClr val="000000"/>
                  </a:solidFill>
                </a:rPr>
                <a:t>交换机组建的典型局域网</a:t>
              </a:r>
              <a:endParaRPr lang="zh-CN" altLang="en-US" sz="1600" b="0" smtClean="0">
                <a:solidFill>
                  <a:srgbClr val="00FFCC"/>
                </a:solidFill>
              </a:endParaRPr>
            </a:p>
          </p:txBody>
        </p:sp>
      </p:grpSp>
      <p:sp>
        <p:nvSpPr>
          <p:cNvPr id="43013" name="Rectangle 12"/>
          <p:cNvSpPr>
            <a:spLocks noChangeArrowheads="1"/>
          </p:cNvSpPr>
          <p:nvPr/>
        </p:nvSpPr>
        <p:spPr bwMode="auto">
          <a:xfrm>
            <a:off x="323850" y="6705600"/>
            <a:ext cx="1227138"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title"/>
          </p:nvPr>
        </p:nvSpPr>
        <p:spPr>
          <a:xfrm>
            <a:off x="304800" y="223838"/>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46084" name="Rectangle 4"/>
          <p:cNvSpPr>
            <a:spLocks noGrp="1" noChangeArrowheads="1"/>
          </p:cNvSpPr>
          <p:nvPr>
            <p:ph type="body" sz="half" idx="1"/>
          </p:nvPr>
        </p:nvSpPr>
        <p:spPr>
          <a:xfrm>
            <a:off x="468313" y="1052512"/>
            <a:ext cx="8208962" cy="2088455"/>
          </a:xfrm>
        </p:spPr>
        <p:txBody>
          <a:bodyPr/>
          <a:lstStyle/>
          <a:p>
            <a:pPr marL="0" indent="0" algn="just" eaLnBrk="1" hangingPunct="1">
              <a:lnSpc>
                <a:spcPct val="105000"/>
              </a:lnSpc>
              <a:spcBef>
                <a:spcPct val="5000"/>
              </a:spcBef>
              <a:buFontTx/>
              <a:buNone/>
            </a:pPr>
            <a:r>
              <a:rPr lang="en-US" altLang="zh-CN" sz="2400" b="1" dirty="0" smtClean="0"/>
              <a:t>       ③</a:t>
            </a:r>
            <a:r>
              <a:rPr lang="zh-CN" altLang="en-US" sz="2400" b="1" dirty="0" smtClean="0"/>
              <a:t>路由器：连接不同传输速率并运行于各种环境的局域网和广域网，也可以采用不同的协议，从而构成一个更大的网络。属于网络层。</a:t>
            </a:r>
            <a:endParaRPr lang="en-US" altLang="zh-CN" sz="2400" b="1" dirty="0" smtClean="0"/>
          </a:p>
          <a:p>
            <a:pPr marL="0" indent="0" algn="just" eaLnBrk="1" hangingPunct="1">
              <a:lnSpc>
                <a:spcPct val="105000"/>
              </a:lnSpc>
              <a:spcBef>
                <a:spcPct val="5000"/>
              </a:spcBef>
              <a:buFontTx/>
              <a:buNone/>
            </a:pPr>
            <a:r>
              <a:rPr lang="en-US" altLang="zh-CN" sz="2400" b="1" dirty="0"/>
              <a:t> </a:t>
            </a:r>
            <a:r>
              <a:rPr lang="en-US" altLang="zh-CN" sz="2400" b="1" dirty="0" smtClean="0"/>
              <a:t>       </a:t>
            </a:r>
            <a:endParaRPr lang="zh-CN" altLang="en-US" sz="2400" b="1" dirty="0" smtClean="0"/>
          </a:p>
        </p:txBody>
      </p:sp>
      <p:pic>
        <p:nvPicPr>
          <p:cNvPr id="46085" name="Picture 5"/>
          <p:cNvPicPr>
            <a:picLocks noChangeAspect="1" noChangeArrowheads="1"/>
          </p:cNvPicPr>
          <p:nvPr/>
        </p:nvPicPr>
        <p:blipFill>
          <a:blip r:embed="rId4">
            <a:extLst>
              <a:ext uri="{28A0092B-C50C-407E-A947-70E740481C1C}">
                <a14:useLocalDpi xmlns:a14="http://schemas.microsoft.com/office/drawing/2010/main" val="0"/>
              </a:ext>
            </a:extLst>
          </a:blip>
          <a:srcRect l="4854" t="9726" b="16751"/>
          <a:stretch>
            <a:fillRect/>
          </a:stretch>
        </p:blipFill>
        <p:spPr bwMode="auto">
          <a:xfrm>
            <a:off x="5801916" y="2721477"/>
            <a:ext cx="3312368" cy="1986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8" name="Rectangle 14"/>
          <p:cNvSpPr>
            <a:spLocks noChangeArrowheads="1"/>
          </p:cNvSpPr>
          <p:nvPr/>
        </p:nvSpPr>
        <p:spPr bwMode="auto">
          <a:xfrm>
            <a:off x="323850" y="6705600"/>
            <a:ext cx="1397000"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graphicFrame>
        <p:nvGraphicFramePr>
          <p:cNvPr id="46082" name="Object 2"/>
          <p:cNvGraphicFramePr>
            <a:graphicFrameLocks noChangeAspect="1"/>
          </p:cNvGraphicFramePr>
          <p:nvPr/>
        </p:nvGraphicFramePr>
        <p:xfrm>
          <a:off x="4355976" y="332656"/>
          <a:ext cx="2324907" cy="571613"/>
        </p:xfrm>
        <a:graphic>
          <a:graphicData uri="http://schemas.openxmlformats.org/presentationml/2006/ole">
            <mc:AlternateContent xmlns:mc="http://schemas.openxmlformats.org/markup-compatibility/2006">
              <mc:Choice xmlns:v="urn:schemas-microsoft-com:vml" Requires="v">
                <p:oleObj spid="_x0000_s182306" name="位图图像" r:id="rId5" imgW="5972175" imgH="1257300" progId="Paint.Picture">
                  <p:embed/>
                </p:oleObj>
              </mc:Choice>
              <mc:Fallback>
                <p:oleObj name="位图图像" r:id="rId5" imgW="5972175" imgH="1257300" progId="Paint.Picture">
                  <p:embed/>
                  <p:pic>
                    <p:nvPicPr>
                      <p:cNvPr id="0" name="图片 18229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5976" y="332656"/>
                        <a:ext cx="2324907" cy="571613"/>
                      </a:xfrm>
                      <a:prstGeom prst="rect">
                        <a:avLst/>
                      </a:prstGeom>
                      <a:noFill/>
                      <a:ln>
                        <a:noFill/>
                      </a:ln>
                    </p:spPr>
                  </p:pic>
                </p:oleObj>
              </mc:Fallback>
            </mc:AlternateContent>
          </a:graphicData>
        </a:graphic>
      </p:graphicFrame>
      <p:sp>
        <p:nvSpPr>
          <p:cNvPr id="15" name="Rectangle 4"/>
          <p:cNvSpPr txBox="1">
            <a:spLocks noChangeArrowheads="1"/>
          </p:cNvSpPr>
          <p:nvPr/>
        </p:nvSpPr>
        <p:spPr bwMode="auto">
          <a:xfrm>
            <a:off x="323850" y="2420888"/>
            <a:ext cx="8280598"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333399"/>
                </a:solidFill>
                <a:latin typeface="+mn-lt"/>
                <a:ea typeface="+mj-ea"/>
              </a:defRPr>
            </a:lvl2pPr>
            <a:lvl3pPr marL="1143000" indent="-228600" algn="l" rtl="0" eaLnBrk="0" fontAlgn="base" hangingPunct="0">
              <a:spcBef>
                <a:spcPct val="20000"/>
              </a:spcBef>
              <a:spcAft>
                <a:spcPct val="0"/>
              </a:spcAft>
              <a:buChar char="•"/>
              <a:defRPr kumimoji="1" sz="2400" b="1">
                <a:solidFill>
                  <a:srgbClr val="333399"/>
                </a:solidFill>
                <a:latin typeface="+mn-lt"/>
                <a:ea typeface="+mj-ea"/>
              </a:defRPr>
            </a:lvl3pPr>
            <a:lvl4pPr marL="1600200" indent="-228600" algn="l" rtl="0" eaLnBrk="0" fontAlgn="base" hangingPunct="0">
              <a:spcBef>
                <a:spcPct val="20000"/>
              </a:spcBef>
              <a:spcAft>
                <a:spcPct val="0"/>
              </a:spcAft>
              <a:buChar char="–"/>
              <a:defRPr kumimoji="1" sz="2000" b="1">
                <a:solidFill>
                  <a:srgbClr val="333399"/>
                </a:solidFill>
                <a:latin typeface="+mn-lt"/>
                <a:ea typeface="+mj-ea"/>
              </a:defRPr>
            </a:lvl4pPr>
            <a:lvl5pPr marL="2057400" indent="-228600" algn="l" rtl="0" eaLnBrk="0" fontAlgn="base" hangingPunct="0">
              <a:spcBef>
                <a:spcPct val="20000"/>
              </a:spcBef>
              <a:spcAft>
                <a:spcPct val="0"/>
              </a:spcAft>
              <a:buChar char="»"/>
              <a:defRPr kumimoji="1" sz="2000" b="1">
                <a:solidFill>
                  <a:srgbClr val="333399"/>
                </a:solidFill>
                <a:latin typeface="+mn-lt"/>
                <a:ea typeface="+mj-ea"/>
              </a:defRPr>
            </a:lvl5pPr>
            <a:lvl6pPr marL="2514600" indent="-228600" algn="l" rtl="0" fontAlgn="base">
              <a:spcBef>
                <a:spcPct val="20000"/>
              </a:spcBef>
              <a:spcAft>
                <a:spcPct val="0"/>
              </a:spcAft>
              <a:buChar char="»"/>
              <a:defRPr kumimoji="1" sz="2000" b="1">
                <a:solidFill>
                  <a:srgbClr val="333399"/>
                </a:solidFill>
                <a:latin typeface="+mn-lt"/>
                <a:ea typeface="+mj-ea"/>
              </a:defRPr>
            </a:lvl6pPr>
            <a:lvl7pPr marL="2971800" indent="-228600" algn="l" rtl="0" fontAlgn="base">
              <a:spcBef>
                <a:spcPct val="20000"/>
              </a:spcBef>
              <a:spcAft>
                <a:spcPct val="0"/>
              </a:spcAft>
              <a:buChar char="»"/>
              <a:defRPr kumimoji="1" sz="2000" b="1">
                <a:solidFill>
                  <a:srgbClr val="333399"/>
                </a:solidFill>
                <a:latin typeface="+mn-lt"/>
                <a:ea typeface="+mj-ea"/>
              </a:defRPr>
            </a:lvl7pPr>
            <a:lvl8pPr marL="3429000" indent="-228600" algn="l" rtl="0" fontAlgn="base">
              <a:spcBef>
                <a:spcPct val="20000"/>
              </a:spcBef>
              <a:spcAft>
                <a:spcPct val="0"/>
              </a:spcAft>
              <a:buChar char="»"/>
              <a:defRPr kumimoji="1" sz="2000" b="1">
                <a:solidFill>
                  <a:srgbClr val="333399"/>
                </a:solidFill>
                <a:latin typeface="+mn-lt"/>
                <a:ea typeface="+mj-ea"/>
              </a:defRPr>
            </a:lvl8pPr>
            <a:lvl9pPr marL="3886200" indent="-228600" algn="l" rtl="0" fontAlgn="base">
              <a:spcBef>
                <a:spcPct val="20000"/>
              </a:spcBef>
              <a:spcAft>
                <a:spcPct val="0"/>
              </a:spcAft>
              <a:buChar char="»"/>
              <a:defRPr kumimoji="1" sz="2000" b="1">
                <a:solidFill>
                  <a:srgbClr val="333399"/>
                </a:solidFill>
                <a:latin typeface="+mn-lt"/>
                <a:ea typeface="+mj-ea"/>
              </a:defRPr>
            </a:lvl9pPr>
          </a:lstStyle>
          <a:p>
            <a:pPr marL="0" indent="0" algn="just" eaLnBrk="1" hangingPunct="1">
              <a:lnSpc>
                <a:spcPct val="105000"/>
              </a:lnSpc>
              <a:spcBef>
                <a:spcPct val="5000"/>
              </a:spcBef>
              <a:buFontTx/>
              <a:buNone/>
            </a:pPr>
            <a:r>
              <a:rPr lang="en-US" altLang="zh-CN" sz="2400" b="1" dirty="0" smtClean="0">
                <a:solidFill>
                  <a:srgbClr val="FF0000"/>
                </a:solidFill>
              </a:rPr>
              <a:t>       </a:t>
            </a:r>
            <a:r>
              <a:rPr lang="zh-CN" altLang="en-US" sz="2400" b="1" dirty="0" smtClean="0">
                <a:solidFill>
                  <a:srgbClr val="FF0000"/>
                </a:solidFill>
              </a:rPr>
              <a:t>路由器的主要功能：转发和路由</a:t>
            </a:r>
          </a:p>
        </p:txBody>
      </p:sp>
      <p:sp>
        <p:nvSpPr>
          <p:cNvPr id="16" name="Rectangle 4"/>
          <p:cNvSpPr txBox="1">
            <a:spLocks noChangeArrowheads="1"/>
          </p:cNvSpPr>
          <p:nvPr/>
        </p:nvSpPr>
        <p:spPr bwMode="auto">
          <a:xfrm>
            <a:off x="395858" y="2996952"/>
            <a:ext cx="5184254"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333399"/>
                </a:solidFill>
                <a:latin typeface="+mn-lt"/>
                <a:ea typeface="+mj-ea"/>
              </a:defRPr>
            </a:lvl2pPr>
            <a:lvl3pPr marL="1143000" indent="-228600" algn="l" rtl="0" eaLnBrk="0" fontAlgn="base" hangingPunct="0">
              <a:spcBef>
                <a:spcPct val="20000"/>
              </a:spcBef>
              <a:spcAft>
                <a:spcPct val="0"/>
              </a:spcAft>
              <a:buChar char="•"/>
              <a:defRPr kumimoji="1" sz="2400" b="1">
                <a:solidFill>
                  <a:srgbClr val="333399"/>
                </a:solidFill>
                <a:latin typeface="+mn-lt"/>
                <a:ea typeface="+mj-ea"/>
              </a:defRPr>
            </a:lvl3pPr>
            <a:lvl4pPr marL="1600200" indent="-228600" algn="l" rtl="0" eaLnBrk="0" fontAlgn="base" hangingPunct="0">
              <a:spcBef>
                <a:spcPct val="20000"/>
              </a:spcBef>
              <a:spcAft>
                <a:spcPct val="0"/>
              </a:spcAft>
              <a:buChar char="–"/>
              <a:defRPr kumimoji="1" sz="2000" b="1">
                <a:solidFill>
                  <a:srgbClr val="333399"/>
                </a:solidFill>
                <a:latin typeface="+mn-lt"/>
                <a:ea typeface="+mj-ea"/>
              </a:defRPr>
            </a:lvl4pPr>
            <a:lvl5pPr marL="2057400" indent="-228600" algn="l" rtl="0" eaLnBrk="0" fontAlgn="base" hangingPunct="0">
              <a:spcBef>
                <a:spcPct val="20000"/>
              </a:spcBef>
              <a:spcAft>
                <a:spcPct val="0"/>
              </a:spcAft>
              <a:buChar char="»"/>
              <a:defRPr kumimoji="1" sz="2000" b="1">
                <a:solidFill>
                  <a:srgbClr val="333399"/>
                </a:solidFill>
                <a:latin typeface="+mn-lt"/>
                <a:ea typeface="+mj-ea"/>
              </a:defRPr>
            </a:lvl5pPr>
            <a:lvl6pPr marL="2514600" indent="-228600" algn="l" rtl="0" fontAlgn="base">
              <a:spcBef>
                <a:spcPct val="20000"/>
              </a:spcBef>
              <a:spcAft>
                <a:spcPct val="0"/>
              </a:spcAft>
              <a:buChar char="»"/>
              <a:defRPr kumimoji="1" sz="2000" b="1">
                <a:solidFill>
                  <a:srgbClr val="333399"/>
                </a:solidFill>
                <a:latin typeface="+mn-lt"/>
                <a:ea typeface="+mj-ea"/>
              </a:defRPr>
            </a:lvl6pPr>
            <a:lvl7pPr marL="2971800" indent="-228600" algn="l" rtl="0" fontAlgn="base">
              <a:spcBef>
                <a:spcPct val="20000"/>
              </a:spcBef>
              <a:spcAft>
                <a:spcPct val="0"/>
              </a:spcAft>
              <a:buChar char="»"/>
              <a:defRPr kumimoji="1" sz="2000" b="1">
                <a:solidFill>
                  <a:srgbClr val="333399"/>
                </a:solidFill>
                <a:latin typeface="+mn-lt"/>
                <a:ea typeface="+mj-ea"/>
              </a:defRPr>
            </a:lvl7pPr>
            <a:lvl8pPr marL="3429000" indent="-228600" algn="l" rtl="0" fontAlgn="base">
              <a:spcBef>
                <a:spcPct val="20000"/>
              </a:spcBef>
              <a:spcAft>
                <a:spcPct val="0"/>
              </a:spcAft>
              <a:buChar char="»"/>
              <a:defRPr kumimoji="1" sz="2000" b="1">
                <a:solidFill>
                  <a:srgbClr val="333399"/>
                </a:solidFill>
                <a:latin typeface="+mn-lt"/>
                <a:ea typeface="+mj-ea"/>
              </a:defRPr>
            </a:lvl8pPr>
            <a:lvl9pPr marL="3886200" indent="-228600" algn="l" rtl="0" fontAlgn="base">
              <a:spcBef>
                <a:spcPct val="20000"/>
              </a:spcBef>
              <a:spcAft>
                <a:spcPct val="0"/>
              </a:spcAft>
              <a:buChar char="»"/>
              <a:defRPr kumimoji="1" sz="2000" b="1">
                <a:solidFill>
                  <a:srgbClr val="333399"/>
                </a:solidFill>
                <a:latin typeface="+mn-lt"/>
                <a:ea typeface="+mj-ea"/>
              </a:defRPr>
            </a:lvl9pPr>
          </a:lstStyle>
          <a:p>
            <a:pPr marL="0" indent="0" algn="just" eaLnBrk="1" hangingPunct="1">
              <a:lnSpc>
                <a:spcPct val="105000"/>
              </a:lnSpc>
              <a:spcBef>
                <a:spcPct val="5000"/>
              </a:spcBef>
              <a:buNone/>
            </a:pPr>
            <a:r>
              <a:rPr lang="zh-CN" altLang="en-US" sz="2400" b="1" dirty="0" smtClean="0"/>
              <a:t>        </a:t>
            </a:r>
            <a:r>
              <a:rPr lang="zh-CN" altLang="en-US" sz="2400" b="1">
                <a:solidFill>
                  <a:srgbClr val="00B0F0"/>
                </a:solidFill>
                <a:latin typeface="黑体" panose="02010609060101010101" pitchFamily="49" charset="-122"/>
                <a:ea typeface="黑体" panose="02010609060101010101" pitchFamily="49" charset="-122"/>
              </a:rPr>
              <a:t>路由</a:t>
            </a:r>
            <a:r>
              <a:rPr lang="zh-CN" altLang="en-US" sz="2400" b="1" dirty="0"/>
              <a:t>：为网络中的数据包选择传递的整个路线，让这些数据包能够又快又好地到达目的地</a:t>
            </a:r>
            <a:r>
              <a:rPr lang="zh-CN" altLang="en-US" sz="2400" b="1" dirty="0" smtClean="0"/>
              <a:t>。</a:t>
            </a:r>
            <a:endParaRPr lang="en-US" altLang="zh-CN" sz="2400" b="1" dirty="0" smtClean="0"/>
          </a:p>
          <a:p>
            <a:pPr marL="0" indent="0" algn="just" eaLnBrk="1" hangingPunct="1">
              <a:lnSpc>
                <a:spcPct val="105000"/>
              </a:lnSpc>
              <a:spcBef>
                <a:spcPct val="5000"/>
              </a:spcBef>
              <a:buNone/>
            </a:pPr>
            <a:r>
              <a:rPr lang="en-US" altLang="zh-CN" sz="2400" b="1" dirty="0"/>
              <a:t> </a:t>
            </a:r>
            <a:r>
              <a:rPr lang="en-US" altLang="zh-CN" sz="2400" b="1" dirty="0" smtClean="0"/>
              <a:t>       </a:t>
            </a:r>
            <a:r>
              <a:rPr lang="zh-CN" altLang="en-US" sz="2400" b="1">
                <a:solidFill>
                  <a:srgbClr val="00B0F0"/>
                </a:solidFill>
                <a:latin typeface="黑体" panose="02010609060101010101" pitchFamily="49" charset="-122"/>
                <a:ea typeface="黑体" panose="02010609060101010101" pitchFamily="49" charset="-122"/>
              </a:rPr>
              <a:t>转发</a:t>
            </a:r>
            <a:r>
              <a:rPr lang="zh-CN" altLang="en-US" sz="2400" b="1" dirty="0" smtClean="0"/>
              <a:t>：当数据包到达路由器时，按照确定的路线将其传递到下一个路由器。</a:t>
            </a:r>
            <a:endParaRPr lang="zh-CN" altLang="en-US" sz="2400" b="1" dirty="0"/>
          </a:p>
          <a:p>
            <a:pPr marL="0" indent="0" algn="just" eaLnBrk="1" hangingPunct="1">
              <a:lnSpc>
                <a:spcPct val="105000"/>
              </a:lnSpc>
              <a:spcBef>
                <a:spcPct val="5000"/>
              </a:spcBef>
              <a:buFontTx/>
              <a:buNone/>
            </a:pPr>
            <a:endParaRPr lang="zh-CN" altLang="en-US" sz="2400" b="1" dirty="0" smtClean="0">
              <a:solidFill>
                <a:srgbClr val="FF0000"/>
              </a:solidFill>
            </a:endParaRPr>
          </a:p>
        </p:txBody>
      </p:sp>
    </p:spTree>
  </p:cSld>
  <p:clrMapOvr>
    <a:masterClrMapping/>
  </p:clrMapOvr>
  <p:transition>
    <p:split orient="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body" idx="1"/>
          </p:nvPr>
        </p:nvSpPr>
        <p:spPr>
          <a:xfrm>
            <a:off x="323850" y="1125538"/>
            <a:ext cx="8496300" cy="3024187"/>
          </a:xfrm>
        </p:spPr>
        <p:txBody>
          <a:bodyPr/>
          <a:lstStyle/>
          <a:p>
            <a:pPr marL="0" indent="0" eaLnBrk="1" hangingPunct="1">
              <a:buFontTx/>
              <a:buNone/>
            </a:pPr>
            <a:r>
              <a:rPr lang="en-US" altLang="zh-CN" sz="2400" b="1" dirty="0" smtClean="0"/>
              <a:t>        ④</a:t>
            </a:r>
            <a:r>
              <a:rPr lang="zh-CN" altLang="en-US" sz="2400" b="1" dirty="0" smtClean="0"/>
              <a:t>调制解调器</a:t>
            </a:r>
            <a:r>
              <a:rPr lang="en-US" altLang="zh-CN" sz="2400" b="1" dirty="0" smtClean="0"/>
              <a:t>(Modem)</a:t>
            </a:r>
          </a:p>
          <a:p>
            <a:pPr marL="0" indent="0" eaLnBrk="1" hangingPunct="1">
              <a:lnSpc>
                <a:spcPct val="105000"/>
              </a:lnSpc>
              <a:buFontTx/>
              <a:buNone/>
            </a:pPr>
            <a:r>
              <a:rPr lang="en-US" altLang="zh-CN" sz="2400" b="1" dirty="0" smtClean="0"/>
              <a:t>        </a:t>
            </a:r>
            <a:r>
              <a:rPr lang="zh-CN" altLang="en-US" sz="2400" b="1" dirty="0" smtClean="0"/>
              <a:t>用于进行</a:t>
            </a:r>
            <a:r>
              <a:rPr lang="zh-CN" altLang="en-US" sz="2400" b="1" kern="1200">
                <a:solidFill>
                  <a:srgbClr val="00B0F0"/>
                </a:solidFill>
                <a:latin typeface="黑体" panose="02010609060101010101" pitchFamily="49" charset="-122"/>
                <a:ea typeface="黑体" panose="02010609060101010101" pitchFamily="49" charset="-122"/>
              </a:rPr>
              <a:t>数字信号与模拟信号间的转换</a:t>
            </a:r>
            <a:r>
              <a:rPr lang="zh-CN" altLang="en-US" sz="2400" b="1" dirty="0" smtClean="0"/>
              <a:t>。</a:t>
            </a:r>
          </a:p>
          <a:p>
            <a:pPr marL="0" indent="0" eaLnBrk="1" hangingPunct="1">
              <a:lnSpc>
                <a:spcPct val="105000"/>
              </a:lnSpc>
              <a:buFontTx/>
              <a:buNone/>
            </a:pPr>
            <a:r>
              <a:rPr lang="zh-CN" altLang="en-US" sz="2400" b="1" dirty="0" smtClean="0"/>
              <a:t>       </a:t>
            </a:r>
          </a:p>
          <a:p>
            <a:pPr marL="0" indent="0" eaLnBrk="1" hangingPunct="1">
              <a:lnSpc>
                <a:spcPct val="105000"/>
              </a:lnSpc>
              <a:buFontTx/>
              <a:buNone/>
            </a:pPr>
            <a:r>
              <a:rPr lang="zh-CN" altLang="en-US" sz="2400" b="1" dirty="0" smtClean="0"/>
              <a:t>       调制解调器属于</a:t>
            </a:r>
            <a:r>
              <a:rPr lang="en-US" altLang="zh-CN" sz="2400" b="1" dirty="0" smtClean="0"/>
              <a:t>OSI</a:t>
            </a:r>
            <a:r>
              <a:rPr lang="zh-CN" altLang="en-US" sz="2400" b="1" dirty="0" smtClean="0"/>
              <a:t>模型中的物理层。</a:t>
            </a:r>
          </a:p>
        </p:txBody>
      </p:sp>
      <p:sp>
        <p:nvSpPr>
          <p:cNvPr id="1761283" name="Rectangle 3"/>
          <p:cNvSpPr>
            <a:spLocks noChangeArrowheads="1"/>
          </p:cNvSpPr>
          <p:nvPr/>
        </p:nvSpPr>
        <p:spPr bwMode="auto">
          <a:xfrm>
            <a:off x="8318500" y="5762625"/>
            <a:ext cx="5080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defRPr/>
            </a:pPr>
            <a:r>
              <a:rPr lang="zh-CN" altLang="zh-CN" sz="1600" b="1" noProof="1">
                <a:solidFill>
                  <a:srgbClr val="000000"/>
                </a:solidFill>
              </a:rPr>
              <a:t> </a:t>
            </a:r>
            <a:endParaRPr lang="zh-CN" altLang="zh-CN" sz="1800" b="1" noProof="1">
              <a:effectLst>
                <a:outerShdw blurRad="38100" dist="38100" dir="2700000" algn="tl">
                  <a:srgbClr val="C0C0C0"/>
                </a:outerShdw>
              </a:effectLst>
            </a:endParaRPr>
          </a:p>
        </p:txBody>
      </p:sp>
      <p:sp>
        <p:nvSpPr>
          <p:cNvPr id="49156" name="Rectangle 4"/>
          <p:cNvSpPr>
            <a:spLocks noChangeArrowheads="1"/>
          </p:cNvSpPr>
          <p:nvPr/>
        </p:nvSpPr>
        <p:spPr bwMode="auto">
          <a:xfrm>
            <a:off x="323850" y="4508500"/>
            <a:ext cx="8424863" cy="1873250"/>
          </a:xfrm>
          <a:prstGeom prst="rect">
            <a:avLst/>
          </a:prstGeom>
          <a:noFill/>
          <a:ln w="9525" algn="ctr">
            <a:solidFill>
              <a:schemeClr val="hlink"/>
            </a:solidFill>
            <a:miter lim="800000"/>
          </a:ln>
          <a:effectLst/>
          <a:scene3d>
            <a:camera prst="legacyObliqueTopRight"/>
            <a:lightRig rig="legacyFlat3" dir="b"/>
          </a:scene3d>
          <a:sp3d extrusionH="227000" prstMaterial="legacyMatte">
            <a:bevelT w="13500" h="13500" prst="angle"/>
            <a:bevelB w="13500" h="13500" prst="angle"/>
            <a:extrusionClr>
              <a:schemeClr val="hlink"/>
            </a:extrusion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just">
              <a:spcBef>
                <a:spcPct val="0"/>
              </a:spcBef>
            </a:pPr>
            <a:endParaRPr lang="zh-CN" altLang="en-US" sz="2000" b="1" smtClean="0">
              <a:solidFill>
                <a:srgbClr val="000000"/>
              </a:solidFill>
              <a:ea typeface="黑体" panose="02010609060101010101" pitchFamily="49" charset="-122"/>
            </a:endParaRPr>
          </a:p>
        </p:txBody>
      </p:sp>
      <p:pic>
        <p:nvPicPr>
          <p:cNvPr id="4915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313" y="4652963"/>
            <a:ext cx="8207375" cy="153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8" name="Rectangle 6"/>
          <p:cNvSpPr>
            <a:spLocks noChangeArrowheads="1"/>
          </p:cNvSpPr>
          <p:nvPr/>
        </p:nvSpPr>
        <p:spPr bwMode="auto">
          <a:xfrm>
            <a:off x="250825" y="333375"/>
            <a:ext cx="633739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3200" b="1" dirty="0" smtClean="0">
                <a:solidFill>
                  <a:srgbClr val="3333CC"/>
                </a:solidFill>
                <a:effectLst>
                  <a:outerShdw blurRad="38100" dist="38100" dir="2700000" algn="tl">
                    <a:srgbClr val="000000">
                      <a:alpha val="43137"/>
                    </a:srgbClr>
                  </a:outerShdw>
                </a:effectLst>
                <a:ea typeface="黑体" panose="02010609060101010101" pitchFamily="49" charset="-122"/>
                <a:cs typeface="Times New Roman" panose="02020603050405020304" pitchFamily="18" charset="0"/>
              </a:rPr>
              <a:t>2.4 </a:t>
            </a:r>
            <a:r>
              <a:rPr lang="zh-CN" altLang="en-US" sz="3200" b="1" dirty="0" smtClean="0">
                <a:solidFill>
                  <a:srgbClr val="3333CC"/>
                </a:solidFill>
                <a:effectLst>
                  <a:outerShdw blurRad="38100" dist="38100" dir="2700000" algn="tl">
                    <a:srgbClr val="000000">
                      <a:alpha val="43137"/>
                    </a:srgbClr>
                  </a:outerShdw>
                </a:effectLst>
                <a:ea typeface="黑体" panose="02010609060101010101" pitchFamily="49" charset="-122"/>
                <a:cs typeface="Times New Roman" panose="02020603050405020304" pitchFamily="18" charset="0"/>
              </a:rPr>
              <a:t>计算机网络</a:t>
            </a:r>
            <a:r>
              <a:rPr lang="zh-CN" altLang="en-US" sz="3200" b="1" dirty="0">
                <a:solidFill>
                  <a:srgbClr val="3333CC"/>
                </a:solidFill>
                <a:effectLst>
                  <a:outerShdw blurRad="38100" dist="38100" dir="2700000" algn="tl">
                    <a:srgbClr val="000000">
                      <a:alpha val="43137"/>
                    </a:srgbClr>
                  </a:outerShdw>
                </a:effectLst>
                <a:ea typeface="黑体" panose="02010609060101010101" pitchFamily="49" charset="-122"/>
                <a:cs typeface="Times New Roman" panose="02020603050405020304" pitchFamily="18" charset="0"/>
              </a:rPr>
              <a:t>基础</a:t>
            </a:r>
            <a:endParaRPr lang="zh-CN" altLang="en-US" sz="3200" b="1" dirty="0" smtClean="0">
              <a:solidFill>
                <a:srgbClr val="0033CC"/>
              </a:solidFill>
              <a:effectLst>
                <a:outerShdw blurRad="38100" dist="38100" dir="2700000" algn="tl">
                  <a:srgbClr val="000000">
                    <a:alpha val="43137"/>
                  </a:srgbClr>
                </a:outerShdw>
              </a:effectLst>
              <a:ea typeface="黑体" panose="02010609060101010101" pitchFamily="49" charset="-122"/>
              <a:cs typeface="Times New Roman" panose="02020603050405020304" pitchFamily="18" charset="0"/>
            </a:endParaRPr>
          </a:p>
        </p:txBody>
      </p:sp>
    </p:spTree>
  </p:cSld>
  <p:clrMapOvr>
    <a:masterClrMapping/>
  </p:clrMapOvr>
  <p:transition>
    <p:split orient="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323850"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50179" name="Rectangle 3"/>
          <p:cNvSpPr>
            <a:spLocks noGrp="1" noChangeArrowheads="1"/>
          </p:cNvSpPr>
          <p:nvPr>
            <p:ph type="body" idx="1"/>
          </p:nvPr>
        </p:nvSpPr>
        <p:spPr>
          <a:xfrm>
            <a:off x="468313" y="1052513"/>
            <a:ext cx="8207375" cy="2881312"/>
          </a:xfrm>
          <a:noFill/>
        </p:spPr>
        <p:txBody>
          <a:bodyPr/>
          <a:lstStyle/>
          <a:p>
            <a:pPr marL="0" indent="0" algn="just" eaLnBrk="1" hangingPunct="1">
              <a:lnSpc>
                <a:spcPct val="105000"/>
              </a:lnSpc>
              <a:spcBef>
                <a:spcPct val="5000"/>
              </a:spcBef>
              <a:buFontTx/>
              <a:buNone/>
            </a:pPr>
            <a:r>
              <a:rPr lang="en-US" altLang="zh-CN" sz="2400" smtClean="0"/>
              <a:t>        </a:t>
            </a:r>
            <a:r>
              <a:rPr lang="zh-CN" altLang="en-US" sz="2400" b="1" smtClean="0"/>
              <a:t>网络各层设备小结：</a:t>
            </a:r>
          </a:p>
          <a:p>
            <a:pPr marL="0" indent="0" algn="just" eaLnBrk="1" hangingPunct="1">
              <a:lnSpc>
                <a:spcPct val="105000"/>
              </a:lnSpc>
              <a:spcBef>
                <a:spcPct val="5000"/>
              </a:spcBef>
              <a:buFontTx/>
              <a:buNone/>
            </a:pPr>
            <a:r>
              <a:rPr lang="en-GB" altLang="zh-CN" sz="2400" b="1" smtClean="0"/>
              <a:t>        </a:t>
            </a:r>
            <a:r>
              <a:rPr lang="zh-CN" altLang="en-US" sz="2400" b="1" kern="1200">
                <a:solidFill>
                  <a:srgbClr val="00B0F0"/>
                </a:solidFill>
                <a:latin typeface="黑体" panose="02010609060101010101" pitchFamily="49" charset="-122"/>
                <a:ea typeface="黑体" panose="02010609060101010101" pitchFamily="49" charset="-122"/>
              </a:rPr>
              <a:t>物理层</a:t>
            </a:r>
            <a:r>
              <a:rPr lang="en-GB" altLang="en-US" sz="2400" b="1" smtClean="0"/>
              <a:t>。</a:t>
            </a:r>
            <a:r>
              <a:rPr lang="en-GB" altLang="zh-CN" sz="2400" b="1" smtClean="0"/>
              <a:t>该</a:t>
            </a:r>
            <a:r>
              <a:rPr lang="en-GB" altLang="en-US" sz="2400" b="1" smtClean="0"/>
              <a:t>层只</a:t>
            </a:r>
            <a:r>
              <a:rPr lang="zh-CN" altLang="en-GB" sz="2400" b="1" smtClean="0"/>
              <a:t>负责把数据从一个网络设备传输到另一个网络设备上</a:t>
            </a:r>
            <a:r>
              <a:rPr lang="en-US" altLang="en-GB" sz="2400" b="1" smtClean="0"/>
              <a:t>。</a:t>
            </a:r>
            <a:r>
              <a:rPr lang="zh-CN" altLang="en-US" sz="2400" b="1" smtClean="0"/>
              <a:t>相关设备主要有</a:t>
            </a:r>
            <a:r>
              <a:rPr lang="en-US" altLang="en-GB" sz="2400" b="1" smtClean="0"/>
              <a:t>网卡</a:t>
            </a:r>
            <a:r>
              <a:rPr lang="zh-CN" altLang="en-GB" sz="2400" b="1" smtClean="0"/>
              <a:t>、网线</a:t>
            </a:r>
            <a:r>
              <a:rPr lang="zh-CN" altLang="en-US" sz="2400" b="1" smtClean="0"/>
              <a:t>、</a:t>
            </a:r>
            <a:r>
              <a:rPr lang="en-US" altLang="en-GB" sz="2400" b="1" smtClean="0"/>
              <a:t>集线器</a:t>
            </a:r>
            <a:r>
              <a:rPr lang="zh-CN" altLang="en-US" sz="2400" b="1" smtClean="0"/>
              <a:t>、调制解调器。</a:t>
            </a:r>
            <a:endParaRPr lang="zh-CN" altLang="en-GB" sz="2400" b="1" smtClean="0"/>
          </a:p>
          <a:p>
            <a:pPr marL="0" indent="0" algn="just" eaLnBrk="1" hangingPunct="1">
              <a:lnSpc>
                <a:spcPct val="105000"/>
              </a:lnSpc>
              <a:spcBef>
                <a:spcPct val="5000"/>
              </a:spcBef>
              <a:buFontTx/>
              <a:buNone/>
            </a:pPr>
            <a:r>
              <a:rPr lang="zh-CN" altLang="en-GB" sz="2400" b="1" smtClean="0"/>
              <a:t>        </a:t>
            </a:r>
            <a:r>
              <a:rPr lang="zh-CN" altLang="en-US" sz="2400" b="1" kern="1200">
                <a:solidFill>
                  <a:srgbClr val="00B0F0"/>
                </a:solidFill>
                <a:latin typeface="黑体" panose="02010609060101010101" pitchFamily="49" charset="-122"/>
                <a:ea typeface="黑体" panose="02010609060101010101" pitchFamily="49" charset="-122"/>
              </a:rPr>
              <a:t>数据链路层</a:t>
            </a:r>
            <a:r>
              <a:rPr lang="zh-CN" altLang="en-GB" sz="2400" b="1" smtClean="0"/>
              <a:t>。该层的主要设备是交换机。当交换机收到一个数据包时，就会检查该数据包的目的网卡地址，确认该从哪个端口把数据转发出去。</a:t>
            </a:r>
            <a:endParaRPr lang="zh-CN" altLang="en-US" sz="2400" b="1" smtClean="0"/>
          </a:p>
        </p:txBody>
      </p:sp>
      <p:sp>
        <p:nvSpPr>
          <p:cNvPr id="50180" name="Rectangle 4"/>
          <p:cNvSpPr>
            <a:spLocks noChangeArrowheads="1"/>
          </p:cNvSpPr>
          <p:nvPr/>
        </p:nvSpPr>
        <p:spPr bwMode="auto">
          <a:xfrm>
            <a:off x="468313" y="3860800"/>
            <a:ext cx="8207375" cy="100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lnSpc>
                <a:spcPct val="105000"/>
              </a:lnSpc>
              <a:spcBef>
                <a:spcPct val="5000"/>
              </a:spcBef>
            </a:pPr>
            <a:r>
              <a:rPr lang="zh-CN" altLang="en-GB" b="1" dirty="0" smtClean="0">
                <a:solidFill>
                  <a:srgbClr val="000000"/>
                </a:solidFill>
                <a:ea typeface="黑体" panose="02010609060101010101" pitchFamily="49" charset="-122"/>
              </a:rPr>
              <a:t>        </a:t>
            </a:r>
            <a:r>
              <a:rPr lang="zh-CN" altLang="en-US" b="1">
                <a:solidFill>
                  <a:srgbClr val="00B0F0"/>
                </a:solidFill>
                <a:latin typeface="黑体" panose="02010609060101010101" pitchFamily="49" charset="-122"/>
                <a:ea typeface="黑体" panose="02010609060101010101" pitchFamily="49" charset="-122"/>
              </a:rPr>
              <a:t>网络层</a:t>
            </a:r>
            <a:r>
              <a:rPr lang="zh-CN" altLang="en-GB" b="1" dirty="0" smtClean="0">
                <a:solidFill>
                  <a:srgbClr val="000000"/>
                </a:solidFill>
                <a:ea typeface="黑体" panose="02010609060101010101" pitchFamily="49" charset="-122"/>
              </a:rPr>
              <a:t>。这层的设备是路由器。通俗点讲路由器就是翻译官，实现不同网络之间的数据交换</a:t>
            </a:r>
            <a:r>
              <a:rPr lang="zh-CN" altLang="en-US" b="1" dirty="0" smtClean="0">
                <a:solidFill>
                  <a:srgbClr val="000000"/>
                </a:solidFill>
                <a:ea typeface="黑体" panose="02010609060101010101" pitchFamily="49" charset="-122"/>
              </a:rPr>
              <a:t>，具有数据转发和路由的功能</a:t>
            </a:r>
            <a:r>
              <a:rPr lang="zh-CN" altLang="en-GB" b="1" dirty="0" smtClean="0">
                <a:solidFill>
                  <a:srgbClr val="000000"/>
                </a:solidFill>
                <a:ea typeface="黑体" panose="02010609060101010101" pitchFamily="49" charset="-122"/>
              </a:rPr>
              <a:t>。</a:t>
            </a:r>
            <a:r>
              <a:rPr lang="zh-CN" altLang="en-GB" dirty="0" smtClean="0">
                <a:solidFill>
                  <a:srgbClr val="000000"/>
                </a:solidFill>
                <a:ea typeface="黑体" panose="02010609060101010101" pitchFamily="49" charset="-122"/>
              </a:rPr>
              <a:t> </a:t>
            </a:r>
            <a:endParaRPr lang="zh-CN" altLang="en-US" dirty="0" smtClean="0">
              <a:solidFill>
                <a:srgbClr val="000000"/>
              </a:solidFill>
              <a:ea typeface="黑体" panose="02010609060101010101" pitchFamily="49" charset="-122"/>
            </a:endParaRPr>
          </a:p>
        </p:txBody>
      </p:sp>
      <p:sp>
        <p:nvSpPr>
          <p:cNvPr id="50181" name="Rectangle 5"/>
          <p:cNvSpPr>
            <a:spLocks noChangeArrowheads="1"/>
          </p:cNvSpPr>
          <p:nvPr/>
        </p:nvSpPr>
        <p:spPr bwMode="auto">
          <a:xfrm>
            <a:off x="323850" y="6705600"/>
            <a:ext cx="1479550"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23850" y="188913"/>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14339" name="Rectangle 3"/>
          <p:cNvSpPr>
            <a:spLocks noGrp="1" noChangeArrowheads="1"/>
          </p:cNvSpPr>
          <p:nvPr>
            <p:ph type="body" sz="half" idx="1"/>
          </p:nvPr>
        </p:nvSpPr>
        <p:spPr>
          <a:xfrm>
            <a:off x="396082" y="1556792"/>
            <a:ext cx="8208962" cy="936104"/>
          </a:xfrm>
          <a:noFill/>
        </p:spPr>
        <p:txBody>
          <a:bodyPr/>
          <a:lstStyle/>
          <a:p>
            <a:pPr marL="0" indent="0" algn="just" eaLnBrk="1" hangingPunct="1">
              <a:lnSpc>
                <a:spcPct val="105000"/>
              </a:lnSpc>
              <a:spcBef>
                <a:spcPct val="10000"/>
              </a:spcBef>
              <a:buFontTx/>
              <a:buNone/>
            </a:pPr>
            <a:r>
              <a:rPr lang="en-US" altLang="zh-CN" sz="2400" b="1" dirty="0" smtClean="0"/>
              <a:t>      </a:t>
            </a:r>
            <a:r>
              <a:rPr lang="zh-CN" altLang="en-US" sz="2400" b="1" dirty="0" smtClean="0"/>
              <a:t>（</a:t>
            </a:r>
            <a:r>
              <a:rPr lang="en-US" altLang="zh-CN" sz="2400" b="1" dirty="0" smtClean="0"/>
              <a:t>1</a:t>
            </a:r>
            <a:r>
              <a:rPr lang="zh-CN" altLang="en-US" sz="2400" b="1" dirty="0" smtClean="0"/>
              <a:t>）局域网的工作模式</a:t>
            </a:r>
            <a:endParaRPr lang="en-US" altLang="zh-CN" sz="2400" b="1" dirty="0" smtClean="0"/>
          </a:p>
          <a:p>
            <a:pPr marL="0" indent="0" algn="just" eaLnBrk="1" hangingPunct="1">
              <a:lnSpc>
                <a:spcPct val="105000"/>
              </a:lnSpc>
              <a:spcBef>
                <a:spcPct val="10000"/>
              </a:spcBef>
              <a:buFontTx/>
              <a:buNone/>
            </a:pPr>
            <a:r>
              <a:rPr lang="zh-CN" altLang="en-US" sz="2400" b="1" dirty="0" smtClean="0"/>
              <a:t>         ①</a:t>
            </a:r>
            <a:r>
              <a:rPr lang="zh-CN" altLang="en-US" sz="2400" b="1" kern="1200">
                <a:solidFill>
                  <a:srgbClr val="00B0F0"/>
                </a:solidFill>
                <a:latin typeface="黑体" panose="02010609060101010101" pitchFamily="49" charset="-122"/>
                <a:ea typeface="黑体" panose="02010609060101010101" pitchFamily="49" charset="-122"/>
              </a:rPr>
              <a:t>客户机／服务器网络</a:t>
            </a:r>
            <a:r>
              <a:rPr lang="en-US" altLang="zh-CN" sz="2400" b="1" dirty="0" smtClean="0"/>
              <a:t>(Client/Server</a:t>
            </a:r>
            <a:r>
              <a:rPr lang="zh-CN" altLang="en-US" sz="2400" b="1" dirty="0" smtClean="0"/>
              <a:t>，</a:t>
            </a:r>
            <a:r>
              <a:rPr lang="en-US" altLang="zh-CN" sz="2400" b="1" dirty="0" smtClean="0"/>
              <a:t>C/S)         </a:t>
            </a:r>
          </a:p>
        </p:txBody>
      </p:sp>
      <p:pic>
        <p:nvPicPr>
          <p:cNvPr id="1434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b="8067"/>
          <a:stretch>
            <a:fillRect/>
          </a:stretch>
        </p:blipFill>
        <p:spPr bwMode="auto">
          <a:xfrm>
            <a:off x="4572000" y="2419821"/>
            <a:ext cx="3889375" cy="322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1" name="Rectangle 5"/>
          <p:cNvSpPr>
            <a:spLocks noChangeArrowheads="1"/>
          </p:cNvSpPr>
          <p:nvPr/>
        </p:nvSpPr>
        <p:spPr bwMode="auto">
          <a:xfrm>
            <a:off x="468313" y="2421409"/>
            <a:ext cx="4032250" cy="345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lnSpc>
                <a:spcPct val="105000"/>
              </a:lnSpc>
              <a:spcBef>
                <a:spcPct val="10000"/>
              </a:spcBef>
            </a:pPr>
            <a:r>
              <a:rPr lang="en-US" altLang="zh-CN" b="1" smtClean="0">
                <a:solidFill>
                  <a:srgbClr val="000000"/>
                </a:solidFill>
                <a:ea typeface="黑体" panose="02010609060101010101" pitchFamily="49" charset="-122"/>
              </a:rPr>
              <a:t>        </a:t>
            </a:r>
            <a:r>
              <a:rPr lang="zh-CN" altLang="en-US" b="1" smtClean="0">
                <a:solidFill>
                  <a:srgbClr val="000000"/>
                </a:solidFill>
                <a:ea typeface="黑体" panose="02010609060101010101" pitchFamily="49" charset="-122"/>
              </a:rPr>
              <a:t>客户</a:t>
            </a:r>
            <a:r>
              <a:rPr lang="en-US" altLang="zh-CN" b="1" smtClean="0">
                <a:solidFill>
                  <a:srgbClr val="000000"/>
                </a:solidFill>
                <a:ea typeface="黑体" panose="02010609060101010101" pitchFamily="49" charset="-122"/>
              </a:rPr>
              <a:t>/</a:t>
            </a:r>
            <a:r>
              <a:rPr lang="zh-CN" altLang="en-US" b="1" smtClean="0">
                <a:solidFill>
                  <a:srgbClr val="000000"/>
                </a:solidFill>
                <a:ea typeface="黑体" panose="02010609060101010101" pitchFamily="49" charset="-122"/>
              </a:rPr>
              <a:t>服务器结构是网络应用</a:t>
            </a:r>
            <a:r>
              <a:rPr lang="zh-CN" altLang="en-US" b="1">
                <a:solidFill>
                  <a:srgbClr val="00B0F0"/>
                </a:solidFill>
                <a:latin typeface="黑体" panose="02010609060101010101" pitchFamily="49" charset="-122"/>
                <a:ea typeface="黑体" panose="02010609060101010101" pitchFamily="49" charset="-122"/>
              </a:rPr>
              <a:t>常见</a:t>
            </a:r>
            <a:r>
              <a:rPr lang="zh-CN" altLang="en-US" b="1" smtClean="0">
                <a:solidFill>
                  <a:srgbClr val="000000"/>
                </a:solidFill>
                <a:ea typeface="黑体" panose="02010609060101010101" pitchFamily="49" charset="-122"/>
              </a:rPr>
              <a:t>的体系结构。一直运行、被等待的一方被称为服务器，在需要时才主动发起通信的一方被称为客户端。</a:t>
            </a:r>
          </a:p>
          <a:p>
            <a:pPr algn="just">
              <a:lnSpc>
                <a:spcPct val="105000"/>
              </a:lnSpc>
              <a:spcBef>
                <a:spcPct val="10000"/>
              </a:spcBef>
            </a:pPr>
            <a:endParaRPr lang="zh-CN" altLang="en-US" b="1" smtClean="0">
              <a:solidFill>
                <a:srgbClr val="000000"/>
              </a:solidFill>
              <a:ea typeface="黑体" panose="02010609060101010101" pitchFamily="49" charset="-122"/>
            </a:endParaRPr>
          </a:p>
          <a:p>
            <a:pPr algn="just">
              <a:lnSpc>
                <a:spcPct val="105000"/>
              </a:lnSpc>
              <a:spcBef>
                <a:spcPct val="10000"/>
              </a:spcBef>
            </a:pPr>
            <a:r>
              <a:rPr lang="zh-CN" altLang="en-US" b="1" smtClean="0">
                <a:solidFill>
                  <a:srgbClr val="000000"/>
                </a:solidFill>
                <a:ea typeface="黑体" panose="02010609060101010101" pitchFamily="49" charset="-122"/>
              </a:rPr>
              <a:t>客户机向服务器发出请求并获得服务，多台客户机可以共享服务器提供的各种资源。</a:t>
            </a:r>
          </a:p>
        </p:txBody>
      </p:sp>
      <p:sp>
        <p:nvSpPr>
          <p:cNvPr id="14342" name="Rectangle 6"/>
          <p:cNvSpPr>
            <a:spLocks noChangeArrowheads="1"/>
          </p:cNvSpPr>
          <p:nvPr/>
        </p:nvSpPr>
        <p:spPr bwMode="auto">
          <a:xfrm>
            <a:off x="323850" y="6705600"/>
            <a:ext cx="331788"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7" name="Rectangle 4"/>
          <p:cNvSpPr txBox="1">
            <a:spLocks noChangeArrowheads="1"/>
          </p:cNvSpPr>
          <p:nvPr/>
        </p:nvSpPr>
        <p:spPr bwMode="auto">
          <a:xfrm>
            <a:off x="323850" y="1052513"/>
            <a:ext cx="3960118" cy="62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333399"/>
                </a:solidFill>
                <a:latin typeface="+mn-lt"/>
                <a:ea typeface="+mj-ea"/>
              </a:defRPr>
            </a:lvl2pPr>
            <a:lvl3pPr marL="1143000" indent="-228600" algn="l" rtl="0" eaLnBrk="0" fontAlgn="base" hangingPunct="0">
              <a:spcBef>
                <a:spcPct val="20000"/>
              </a:spcBef>
              <a:spcAft>
                <a:spcPct val="0"/>
              </a:spcAft>
              <a:buChar char="•"/>
              <a:defRPr kumimoji="1" sz="2400" b="1">
                <a:solidFill>
                  <a:srgbClr val="333399"/>
                </a:solidFill>
                <a:latin typeface="+mn-lt"/>
                <a:ea typeface="+mj-ea"/>
              </a:defRPr>
            </a:lvl3pPr>
            <a:lvl4pPr marL="1600200" indent="-228600" algn="l" rtl="0" eaLnBrk="0" fontAlgn="base" hangingPunct="0">
              <a:spcBef>
                <a:spcPct val="20000"/>
              </a:spcBef>
              <a:spcAft>
                <a:spcPct val="0"/>
              </a:spcAft>
              <a:buChar char="–"/>
              <a:defRPr kumimoji="1" sz="2000" b="1">
                <a:solidFill>
                  <a:srgbClr val="333399"/>
                </a:solidFill>
                <a:latin typeface="+mn-lt"/>
                <a:ea typeface="+mj-ea"/>
              </a:defRPr>
            </a:lvl4pPr>
            <a:lvl5pPr marL="2057400" indent="-228600" algn="l" rtl="0" eaLnBrk="0" fontAlgn="base" hangingPunct="0">
              <a:spcBef>
                <a:spcPct val="20000"/>
              </a:spcBef>
              <a:spcAft>
                <a:spcPct val="0"/>
              </a:spcAft>
              <a:buChar char="»"/>
              <a:defRPr kumimoji="1" sz="2000" b="1">
                <a:solidFill>
                  <a:srgbClr val="333399"/>
                </a:solidFill>
                <a:latin typeface="+mn-lt"/>
                <a:ea typeface="+mj-ea"/>
              </a:defRPr>
            </a:lvl5pPr>
            <a:lvl6pPr marL="2514600" indent="-228600" algn="l" rtl="0" fontAlgn="base">
              <a:spcBef>
                <a:spcPct val="20000"/>
              </a:spcBef>
              <a:spcAft>
                <a:spcPct val="0"/>
              </a:spcAft>
              <a:buChar char="»"/>
              <a:defRPr kumimoji="1" sz="2000" b="1">
                <a:solidFill>
                  <a:srgbClr val="333399"/>
                </a:solidFill>
                <a:latin typeface="+mn-lt"/>
                <a:ea typeface="+mj-ea"/>
              </a:defRPr>
            </a:lvl6pPr>
            <a:lvl7pPr marL="2971800" indent="-228600" algn="l" rtl="0" fontAlgn="base">
              <a:spcBef>
                <a:spcPct val="20000"/>
              </a:spcBef>
              <a:spcAft>
                <a:spcPct val="0"/>
              </a:spcAft>
              <a:buChar char="»"/>
              <a:defRPr kumimoji="1" sz="2000" b="1">
                <a:solidFill>
                  <a:srgbClr val="333399"/>
                </a:solidFill>
                <a:latin typeface="+mn-lt"/>
                <a:ea typeface="+mj-ea"/>
              </a:defRPr>
            </a:lvl7pPr>
            <a:lvl8pPr marL="3429000" indent="-228600" algn="l" rtl="0" fontAlgn="base">
              <a:spcBef>
                <a:spcPct val="20000"/>
              </a:spcBef>
              <a:spcAft>
                <a:spcPct val="0"/>
              </a:spcAft>
              <a:buChar char="»"/>
              <a:defRPr kumimoji="1" sz="2000" b="1">
                <a:solidFill>
                  <a:srgbClr val="333399"/>
                </a:solidFill>
                <a:latin typeface="+mn-lt"/>
                <a:ea typeface="+mj-ea"/>
              </a:defRPr>
            </a:lvl8pPr>
            <a:lvl9pPr marL="3886200" indent="-228600" algn="l" rtl="0" fontAlgn="base">
              <a:spcBef>
                <a:spcPct val="20000"/>
              </a:spcBef>
              <a:spcAft>
                <a:spcPct val="0"/>
              </a:spcAft>
              <a:buChar char="»"/>
              <a:defRPr kumimoji="1" sz="2000" b="1">
                <a:solidFill>
                  <a:srgbClr val="333399"/>
                </a:solidFill>
                <a:latin typeface="+mn-lt"/>
                <a:ea typeface="+mj-ea"/>
              </a:defRPr>
            </a:lvl9pPr>
          </a:lstStyle>
          <a:p>
            <a:pPr eaLnBrk="1" hangingPunct="1">
              <a:buFontTx/>
              <a:buNone/>
            </a:pPr>
            <a:r>
              <a:rPr lang="en-US" altLang="zh-CN" sz="2800" b="1" dirty="0" smtClean="0"/>
              <a:t>2.4.4 </a:t>
            </a:r>
            <a:r>
              <a:rPr lang="zh-CN" altLang="en-US" sz="2800" b="1" dirty="0" smtClean="0"/>
              <a:t>局域网技术</a:t>
            </a:r>
          </a:p>
        </p:txBody>
      </p:sp>
    </p:spTree>
  </p:cSld>
  <p:clrMapOvr>
    <a:masterClrMapping/>
  </p:clrMapOvr>
  <p:transition>
    <p:split orient="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
          <p:cNvSpPr>
            <a:spLocks noChangeArrowheads="1"/>
          </p:cNvSpPr>
          <p:nvPr/>
        </p:nvSpPr>
        <p:spPr bwMode="auto">
          <a:xfrm>
            <a:off x="107950" y="1052513"/>
            <a:ext cx="8640763" cy="2379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
              </a:spcBef>
            </a:pPr>
            <a:r>
              <a:rPr lang="en-US" altLang="zh-CN" b="1" smtClean="0">
                <a:solidFill>
                  <a:srgbClr val="000000"/>
                </a:solidFill>
                <a:ea typeface="黑体" panose="02010609060101010101" pitchFamily="49" charset="-122"/>
              </a:rPr>
              <a:t>        </a:t>
            </a:r>
            <a:r>
              <a:rPr lang="zh-CN" altLang="en-US" b="1" smtClean="0">
                <a:solidFill>
                  <a:srgbClr val="000000"/>
                </a:solidFill>
                <a:ea typeface="黑体" panose="02010609060101010101" pitchFamily="49" charset="-122"/>
              </a:rPr>
              <a:t>从系统功能的角度看，网络包括</a:t>
            </a:r>
            <a:r>
              <a:rPr lang="zh-CN" altLang="en-US" b="1">
                <a:solidFill>
                  <a:srgbClr val="00B0F0"/>
                </a:solidFill>
                <a:latin typeface="黑体" panose="02010609060101010101" pitchFamily="49" charset="-122"/>
                <a:ea typeface="黑体" panose="02010609060101010101" pitchFamily="49" charset="-122"/>
              </a:rPr>
              <a:t>三个组成部分</a:t>
            </a:r>
            <a:r>
              <a:rPr lang="zh-CN" altLang="en-US" b="1" smtClean="0">
                <a:solidFill>
                  <a:srgbClr val="000000"/>
                </a:solidFill>
                <a:ea typeface="黑体" panose="02010609060101010101" pitchFamily="49" charset="-122"/>
              </a:rPr>
              <a:t>：</a:t>
            </a:r>
          </a:p>
          <a:p>
            <a:pPr algn="just">
              <a:spcBef>
                <a:spcPct val="10000"/>
              </a:spcBef>
            </a:pPr>
            <a:r>
              <a:rPr lang="zh-CN" altLang="en-US" b="1" smtClean="0">
                <a:solidFill>
                  <a:srgbClr val="000000"/>
                </a:solidFill>
                <a:ea typeface="宋体" panose="02010600030101010101" pitchFamily="2" charset="-122"/>
              </a:rPr>
              <a:t>        </a:t>
            </a:r>
            <a:r>
              <a:rPr lang="en-US" altLang="zh-CN" b="1" smtClean="0">
                <a:solidFill>
                  <a:srgbClr val="000000"/>
                </a:solidFill>
                <a:ea typeface="宋体" panose="02010600030101010101" pitchFamily="2" charset="-122"/>
              </a:rPr>
              <a:t>(1) </a:t>
            </a:r>
            <a:r>
              <a:rPr lang="zh-CN" altLang="en-US" b="1">
                <a:solidFill>
                  <a:srgbClr val="00B0F0"/>
                </a:solidFill>
                <a:latin typeface="黑体" panose="02010609060101010101" pitchFamily="49" charset="-122"/>
                <a:ea typeface="黑体" panose="02010609060101010101" pitchFamily="49" charset="-122"/>
              </a:rPr>
              <a:t>通信子网</a:t>
            </a:r>
            <a:r>
              <a:rPr lang="zh-CN" altLang="en-US" b="1" smtClean="0">
                <a:solidFill>
                  <a:srgbClr val="000000"/>
                </a:solidFill>
                <a:ea typeface="黑体" panose="02010609060101010101" pitchFamily="49" charset="-122"/>
              </a:rPr>
              <a:t>：负责数据通信，是实现网络通信功能的设备及其软件的集合。</a:t>
            </a:r>
            <a:r>
              <a:rPr lang="en-US" altLang="zh-CN" b="1" smtClean="0">
                <a:solidFill>
                  <a:srgbClr val="000000"/>
                </a:solidFill>
                <a:ea typeface="黑体" panose="02010609060101010101" pitchFamily="49" charset="-122"/>
              </a:rPr>
              <a:t>(</a:t>
            </a:r>
            <a:r>
              <a:rPr lang="zh-CN" altLang="en-US" b="1" smtClean="0">
                <a:solidFill>
                  <a:srgbClr val="000000"/>
                </a:solidFill>
                <a:ea typeface="黑体" panose="02010609060101010101" pitchFamily="49" charset="-122"/>
              </a:rPr>
              <a:t>如传输线路、通信设备</a:t>
            </a:r>
            <a:r>
              <a:rPr lang="en-US" altLang="zh-CN" b="1" smtClean="0">
                <a:solidFill>
                  <a:srgbClr val="000000"/>
                </a:solidFill>
                <a:ea typeface="黑体" panose="02010609060101010101" pitchFamily="49" charset="-122"/>
              </a:rPr>
              <a:t>)</a:t>
            </a:r>
          </a:p>
          <a:p>
            <a:pPr algn="just">
              <a:spcBef>
                <a:spcPct val="5000"/>
              </a:spcBef>
            </a:pPr>
            <a:r>
              <a:rPr lang="en-US" altLang="zh-CN" b="1" smtClean="0">
                <a:solidFill>
                  <a:srgbClr val="000000"/>
                </a:solidFill>
                <a:ea typeface="黑体" panose="02010609060101010101" pitchFamily="49" charset="-122"/>
              </a:rPr>
              <a:t>        (2) </a:t>
            </a:r>
            <a:r>
              <a:rPr lang="zh-CN" altLang="en-US" b="1">
                <a:solidFill>
                  <a:srgbClr val="00B0F0"/>
                </a:solidFill>
                <a:latin typeface="黑体" panose="02010609060101010101" pitchFamily="49" charset="-122"/>
                <a:ea typeface="黑体" panose="02010609060101010101" pitchFamily="49" charset="-122"/>
              </a:rPr>
              <a:t>资源子网</a:t>
            </a:r>
            <a:r>
              <a:rPr lang="zh-CN" altLang="en-US" b="1" smtClean="0">
                <a:solidFill>
                  <a:srgbClr val="000000"/>
                </a:solidFill>
                <a:ea typeface="黑体" panose="02010609060101010101" pitchFamily="49" charset="-122"/>
              </a:rPr>
              <a:t>：实现网络资源共享的设备和软件集合。 </a:t>
            </a:r>
            <a:r>
              <a:rPr lang="en-US" altLang="zh-CN" b="1" smtClean="0">
                <a:solidFill>
                  <a:srgbClr val="000000"/>
                </a:solidFill>
                <a:ea typeface="黑体" panose="02010609060101010101" pitchFamily="49" charset="-122"/>
              </a:rPr>
              <a:t>(</a:t>
            </a:r>
            <a:r>
              <a:rPr lang="zh-CN" altLang="en-US" b="1" smtClean="0">
                <a:solidFill>
                  <a:srgbClr val="000000"/>
                </a:solidFill>
                <a:ea typeface="黑体" panose="02010609060101010101" pitchFamily="49" charset="-122"/>
              </a:rPr>
              <a:t>如计算机、软件、网络数据等</a:t>
            </a:r>
            <a:r>
              <a:rPr lang="en-US" altLang="zh-CN" b="1" smtClean="0">
                <a:solidFill>
                  <a:srgbClr val="000000"/>
                </a:solidFill>
                <a:ea typeface="黑体" panose="02010609060101010101" pitchFamily="49" charset="-122"/>
              </a:rPr>
              <a:t>)</a:t>
            </a:r>
          </a:p>
          <a:p>
            <a:pPr algn="just">
              <a:spcBef>
                <a:spcPct val="5000"/>
              </a:spcBef>
            </a:pPr>
            <a:r>
              <a:rPr lang="en-US" altLang="zh-CN" b="1" smtClean="0">
                <a:solidFill>
                  <a:srgbClr val="000000"/>
                </a:solidFill>
                <a:ea typeface="黑体" panose="02010609060101010101" pitchFamily="49" charset="-122"/>
              </a:rPr>
              <a:t>        (3) </a:t>
            </a:r>
            <a:r>
              <a:rPr lang="zh-CN" altLang="en-US" b="1">
                <a:solidFill>
                  <a:srgbClr val="00B0F0"/>
                </a:solidFill>
                <a:latin typeface="黑体" panose="02010609060101010101" pitchFamily="49" charset="-122"/>
                <a:ea typeface="黑体" panose="02010609060101010101" pitchFamily="49" charset="-122"/>
              </a:rPr>
              <a:t>通信协议</a:t>
            </a:r>
            <a:r>
              <a:rPr lang="zh-CN" altLang="en-US" b="1" smtClean="0">
                <a:solidFill>
                  <a:srgbClr val="000000"/>
                </a:solidFill>
                <a:ea typeface="黑体" panose="02010609060101010101" pitchFamily="49" charset="-122"/>
              </a:rPr>
              <a:t>：通信双方共同遵守的规则和约定。</a:t>
            </a:r>
          </a:p>
        </p:txBody>
      </p:sp>
      <p:sp>
        <p:nvSpPr>
          <p:cNvPr id="8195" name="Rectangle 11"/>
          <p:cNvSpPr>
            <a:spLocks noGrp="1" noChangeArrowheads="1"/>
          </p:cNvSpPr>
          <p:nvPr>
            <p:ph type="title"/>
          </p:nvPr>
        </p:nvSpPr>
        <p:spPr>
          <a:xfrm>
            <a:off x="323850" y="260350"/>
            <a:ext cx="6477000" cy="612775"/>
          </a:xfrm>
          <a:noFill/>
        </p:spPr>
        <p:txBody>
          <a:bodyPr/>
          <a:lstStyle/>
          <a:p>
            <a:r>
              <a:rPr lang="en-US" altLang="en-US" sz="3200" dirty="0">
                <a:solidFill>
                  <a:srgbClr val="3333CC"/>
                </a:solidFill>
                <a:ea typeface="黑体" panose="02010609060101010101" pitchFamily="49" charset="-122"/>
              </a:rPr>
              <a:t>2.4  </a:t>
            </a:r>
            <a:r>
              <a:rPr lang="zh-CN" altLang="en-US" sz="3200" dirty="0">
                <a:solidFill>
                  <a:srgbClr val="3333CC"/>
                </a:solidFill>
                <a:ea typeface="黑体" panose="02010609060101010101" pitchFamily="49" charset="-122"/>
              </a:rPr>
              <a:t>计算机网络基础</a:t>
            </a:r>
          </a:p>
        </p:txBody>
      </p:sp>
      <p:sp>
        <p:nvSpPr>
          <p:cNvPr id="8196" name="Rectangle 15"/>
          <p:cNvSpPr>
            <a:spLocks noChangeArrowheads="1"/>
          </p:cNvSpPr>
          <p:nvPr/>
        </p:nvSpPr>
        <p:spPr bwMode="auto">
          <a:xfrm>
            <a:off x="1763713" y="3500438"/>
            <a:ext cx="5688012" cy="3097212"/>
          </a:xfrm>
          <a:prstGeom prst="rect">
            <a:avLst/>
          </a:prstGeom>
          <a:noFill/>
          <a:ln w="9525" algn="ctr">
            <a:solidFill>
              <a:schemeClr val="hlink"/>
            </a:solidFill>
            <a:miter lim="800000"/>
          </a:ln>
          <a:effectLst/>
          <a:scene3d>
            <a:camera prst="legacyObliqueTopRight"/>
            <a:lightRig rig="legacyFlat3" dir="b"/>
          </a:scene3d>
          <a:sp3d extrusionH="227000" prstMaterial="legacyMatte">
            <a:bevelT w="13500" h="13500" prst="angle"/>
            <a:bevelB w="13500" h="13500" prst="angle"/>
            <a:extrusionClr>
              <a:schemeClr val="hlink"/>
            </a:extrusion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just">
              <a:spcBef>
                <a:spcPct val="0"/>
              </a:spcBef>
            </a:pPr>
            <a:endParaRPr lang="zh-CN" altLang="en-US" sz="2000" b="1" smtClean="0">
              <a:solidFill>
                <a:srgbClr val="000000"/>
              </a:solidFill>
              <a:ea typeface="黑体" panose="02010609060101010101" pitchFamily="49" charset="-122"/>
            </a:endParaRPr>
          </a:p>
        </p:txBody>
      </p:sp>
      <p:pic>
        <p:nvPicPr>
          <p:cNvPr id="8197"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b="9027"/>
          <a:stretch>
            <a:fillRect/>
          </a:stretch>
        </p:blipFill>
        <p:spPr bwMode="auto">
          <a:xfrm>
            <a:off x="2627313" y="3500438"/>
            <a:ext cx="4249737" cy="297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Text Box 14"/>
          <p:cNvSpPr txBox="1">
            <a:spLocks noChangeArrowheads="1"/>
          </p:cNvSpPr>
          <p:nvPr/>
        </p:nvSpPr>
        <p:spPr bwMode="auto">
          <a:xfrm>
            <a:off x="1908175" y="3573463"/>
            <a:ext cx="504825"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1800" smtClean="0">
                <a:solidFill>
                  <a:srgbClr val="000000"/>
                </a:solidFill>
              </a:rPr>
              <a:t>计算机网络的逻辑构成</a:t>
            </a:r>
          </a:p>
        </p:txBody>
      </p:sp>
      <p:sp>
        <p:nvSpPr>
          <p:cNvPr id="8199" name="Rectangle 19"/>
          <p:cNvSpPr>
            <a:spLocks noChangeArrowheads="1"/>
          </p:cNvSpPr>
          <p:nvPr/>
        </p:nvSpPr>
        <p:spPr bwMode="auto">
          <a:xfrm>
            <a:off x="323850" y="6705600"/>
            <a:ext cx="187325"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spd="slow">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323850" y="188913"/>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15363" name="Rectangle 3"/>
          <p:cNvSpPr>
            <a:spLocks noGrp="1" noChangeArrowheads="1"/>
          </p:cNvSpPr>
          <p:nvPr>
            <p:ph type="body" sz="half" idx="1"/>
          </p:nvPr>
        </p:nvSpPr>
        <p:spPr>
          <a:xfrm>
            <a:off x="395288" y="1196975"/>
            <a:ext cx="4681537" cy="4464050"/>
          </a:xfrm>
          <a:noFill/>
        </p:spPr>
        <p:txBody>
          <a:bodyPr/>
          <a:lstStyle/>
          <a:p>
            <a:pPr marL="0" indent="0" algn="just" eaLnBrk="1" hangingPunct="1">
              <a:lnSpc>
                <a:spcPct val="105000"/>
              </a:lnSpc>
              <a:spcBef>
                <a:spcPct val="15000"/>
              </a:spcBef>
              <a:buFontTx/>
              <a:buNone/>
            </a:pPr>
            <a:r>
              <a:rPr lang="en-US" altLang="zh-CN" sz="2400" b="1" smtClean="0"/>
              <a:t>        </a:t>
            </a:r>
            <a:r>
              <a:rPr lang="zh-CN" altLang="en-US" sz="2400" b="1" smtClean="0"/>
              <a:t>我们还经常听到</a:t>
            </a:r>
            <a:r>
              <a:rPr lang="en-US" altLang="zh-CN" sz="2400" b="1" smtClean="0">
                <a:solidFill>
                  <a:srgbClr val="00B0F0"/>
                </a:solidFill>
              </a:rPr>
              <a:t>B</a:t>
            </a:r>
            <a:r>
              <a:rPr lang="zh-CN" altLang="en-US" sz="2400" b="1" smtClean="0">
                <a:solidFill>
                  <a:srgbClr val="00B0F0"/>
                </a:solidFill>
              </a:rPr>
              <a:t>／</a:t>
            </a:r>
            <a:r>
              <a:rPr lang="en-US" altLang="zh-CN" sz="2400" b="1" smtClean="0">
                <a:solidFill>
                  <a:srgbClr val="00B0F0"/>
                </a:solidFill>
              </a:rPr>
              <a:t>S</a:t>
            </a:r>
            <a:r>
              <a:rPr lang="zh-CN" altLang="en-US" sz="2400" b="1" smtClean="0">
                <a:solidFill>
                  <a:srgbClr val="00B0F0"/>
                </a:solidFill>
              </a:rPr>
              <a:t>结构</a:t>
            </a:r>
            <a:r>
              <a:rPr lang="zh-CN" altLang="en-US" sz="2400" b="1" smtClean="0"/>
              <a:t>。这实质上是一种改进了的客户机／服务器结构，是一种“瘦客户／服务器”模式</a:t>
            </a:r>
          </a:p>
          <a:p>
            <a:pPr marL="0" indent="0" algn="just" eaLnBrk="1" hangingPunct="1">
              <a:lnSpc>
                <a:spcPct val="105000"/>
              </a:lnSpc>
              <a:spcBef>
                <a:spcPct val="15000"/>
              </a:spcBef>
              <a:buFontTx/>
              <a:buNone/>
            </a:pPr>
            <a:endParaRPr lang="zh-CN" altLang="en-US" sz="2400" b="1" smtClean="0"/>
          </a:p>
          <a:p>
            <a:pPr marL="0" indent="0" algn="just" eaLnBrk="1" hangingPunct="1">
              <a:lnSpc>
                <a:spcPct val="105000"/>
              </a:lnSpc>
              <a:spcBef>
                <a:spcPct val="15000"/>
              </a:spcBef>
              <a:buFontTx/>
              <a:buNone/>
            </a:pPr>
            <a:r>
              <a:rPr lang="zh-CN" altLang="en-US" sz="2400" b="1" smtClean="0"/>
              <a:t>主要表现在应用程序完全在</a:t>
            </a:r>
            <a:r>
              <a:rPr lang="zh-CN" altLang="en-US" sz="2400" b="1" kern="1200">
                <a:solidFill>
                  <a:srgbClr val="00B0F0"/>
                </a:solidFill>
                <a:latin typeface="黑体" panose="02010609060101010101" pitchFamily="49" charset="-122"/>
                <a:ea typeface="黑体" panose="02010609060101010101" pitchFamily="49" charset="-122"/>
              </a:rPr>
              <a:t>服务器端</a:t>
            </a:r>
            <a:r>
              <a:rPr lang="zh-CN" altLang="en-US" sz="2400" b="1" smtClean="0"/>
              <a:t>运行，</a:t>
            </a:r>
            <a:r>
              <a:rPr lang="zh-CN" altLang="en-US" sz="2400" b="1" kern="1200">
                <a:solidFill>
                  <a:srgbClr val="00B0F0"/>
                </a:solidFill>
                <a:latin typeface="黑体" panose="02010609060101010101" pitchFamily="49" charset="-122"/>
                <a:ea typeface="黑体" panose="02010609060101010101" pitchFamily="49" charset="-122"/>
              </a:rPr>
              <a:t>客户端</a:t>
            </a:r>
            <a:r>
              <a:rPr lang="zh-CN" altLang="en-US" sz="2400" b="1" smtClean="0"/>
              <a:t>只进行简单的数据输入／输出，</a:t>
            </a:r>
            <a:r>
              <a:rPr lang="zh-CN" altLang="en-US" sz="2400" b="1" kern="1200">
                <a:solidFill>
                  <a:srgbClr val="00B0F0"/>
                </a:solidFill>
                <a:latin typeface="黑体" panose="02010609060101010101" pitchFamily="49" charset="-122"/>
                <a:ea typeface="黑体" panose="02010609060101010101" pitchFamily="49" charset="-122"/>
              </a:rPr>
              <a:t>通过网络</a:t>
            </a:r>
            <a:r>
              <a:rPr lang="zh-CN" altLang="en-US" sz="2400" b="1" smtClean="0"/>
              <a:t>将数据和操作指令送到服务器端，经过服务器端运行的应用程序处理后返回结果。因此，该模式对客户端硬件要求较低，且系统维护方便。</a:t>
            </a:r>
          </a:p>
        </p:txBody>
      </p:sp>
      <p:pic>
        <p:nvPicPr>
          <p:cNvPr id="153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r="3421" b="10403"/>
          <a:stretch>
            <a:fillRect/>
          </a:stretch>
        </p:blipFill>
        <p:spPr bwMode="auto">
          <a:xfrm>
            <a:off x="5003800" y="1268413"/>
            <a:ext cx="3887788" cy="340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5" name="Rectangle 5"/>
          <p:cNvSpPr>
            <a:spLocks noChangeArrowheads="1"/>
          </p:cNvSpPr>
          <p:nvPr/>
        </p:nvSpPr>
        <p:spPr bwMode="auto">
          <a:xfrm>
            <a:off x="323850" y="6705600"/>
            <a:ext cx="398463"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23850" y="188913"/>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16387" name="Rectangle 3"/>
          <p:cNvSpPr>
            <a:spLocks noGrp="1" noChangeArrowheads="1"/>
          </p:cNvSpPr>
          <p:nvPr>
            <p:ph type="body" sz="half" idx="1"/>
          </p:nvPr>
        </p:nvSpPr>
        <p:spPr>
          <a:xfrm>
            <a:off x="395288" y="1125538"/>
            <a:ext cx="8424862" cy="2951162"/>
          </a:xfrm>
          <a:noFill/>
        </p:spPr>
        <p:txBody>
          <a:bodyPr/>
          <a:lstStyle/>
          <a:p>
            <a:pPr marL="0" indent="0" algn="just" eaLnBrk="1" hangingPunct="1">
              <a:lnSpc>
                <a:spcPct val="95000"/>
              </a:lnSpc>
              <a:spcBef>
                <a:spcPct val="5000"/>
              </a:spcBef>
              <a:buFontTx/>
              <a:buNone/>
            </a:pPr>
            <a:r>
              <a:rPr lang="en-US" altLang="zh-CN" sz="2400" b="1" dirty="0" smtClean="0"/>
              <a:t>       ②</a:t>
            </a:r>
            <a:r>
              <a:rPr lang="zh-CN" altLang="en-US" sz="2400" b="1" dirty="0" smtClean="0"/>
              <a:t>对等网</a:t>
            </a:r>
            <a:r>
              <a:rPr lang="en-US" altLang="zh-CN" sz="2400" b="1" dirty="0" smtClean="0"/>
              <a:t>(P2P)</a:t>
            </a:r>
          </a:p>
          <a:p>
            <a:pPr marL="0" indent="0" algn="just" eaLnBrk="1" hangingPunct="1">
              <a:lnSpc>
                <a:spcPct val="95000"/>
              </a:lnSpc>
              <a:spcBef>
                <a:spcPct val="5000"/>
              </a:spcBef>
              <a:buFontTx/>
              <a:buNone/>
            </a:pPr>
            <a:r>
              <a:rPr lang="en-US" altLang="zh-CN" sz="2400" b="1" dirty="0" smtClean="0"/>
              <a:t>         </a:t>
            </a:r>
            <a:r>
              <a:rPr lang="zh-CN" altLang="en-US" sz="2400" b="1" dirty="0" smtClean="0"/>
              <a:t>在</a:t>
            </a:r>
            <a:r>
              <a:rPr lang="en-US" altLang="zh-CN" sz="2400" b="1" dirty="0" smtClean="0"/>
              <a:t>P2P</a:t>
            </a:r>
            <a:r>
              <a:rPr lang="zh-CN" altLang="en-US" sz="2400" b="1" dirty="0" smtClean="0"/>
              <a:t>结构中，参与应用活动的计算机本身没有服务器和客户端之分，因此大家看起来都是平等的。网络中的资源是分散在每台计算机上。因此，每台计算机</a:t>
            </a:r>
            <a:r>
              <a:rPr lang="zh-CN" altLang="en-US" sz="2400" b="1" kern="1200">
                <a:solidFill>
                  <a:srgbClr val="00B0F0"/>
                </a:solidFill>
                <a:latin typeface="黑体" panose="02010609060101010101" pitchFamily="49" charset="-122"/>
                <a:ea typeface="黑体" panose="02010609060101010101" pitchFamily="49" charset="-122"/>
              </a:rPr>
              <a:t>既作为客户机又可作为服务器</a:t>
            </a:r>
            <a:r>
              <a:rPr lang="zh-CN" altLang="en-US" sz="2400" b="1" dirty="0" smtClean="0"/>
              <a:t>。对等网不要求有服务器，每台客户机都可以与其他客户机对话，共享彼此的信息资源和硬件资源，组网的计算机</a:t>
            </a:r>
            <a:r>
              <a:rPr lang="en-US" altLang="zh-CN" sz="2400" b="1" dirty="0" smtClean="0"/>
              <a:t>—</a:t>
            </a:r>
            <a:r>
              <a:rPr lang="zh-CN" altLang="en-US" sz="2400" b="1" dirty="0" smtClean="0"/>
              <a:t>般类型相同。目前常用的</a:t>
            </a:r>
            <a:r>
              <a:rPr lang="en-US" altLang="zh-CN" sz="2400" b="1" dirty="0" smtClean="0">
                <a:solidFill>
                  <a:srgbClr val="00B0F0"/>
                </a:solidFill>
              </a:rPr>
              <a:t>BT</a:t>
            </a:r>
            <a:r>
              <a:rPr lang="zh-CN" altLang="en-US" sz="2400" b="1" dirty="0" smtClean="0">
                <a:solidFill>
                  <a:srgbClr val="00B0F0"/>
                </a:solidFill>
              </a:rPr>
              <a:t>下载</a:t>
            </a:r>
            <a:r>
              <a:rPr lang="zh-CN" altLang="en-US" sz="2400" b="1" dirty="0" smtClean="0"/>
              <a:t>和</a:t>
            </a:r>
            <a:r>
              <a:rPr lang="en-US" altLang="zh-CN" sz="2400" b="1" dirty="0" smtClean="0">
                <a:solidFill>
                  <a:srgbClr val="00B0F0"/>
                </a:solidFill>
              </a:rPr>
              <a:t>QQ</a:t>
            </a:r>
            <a:r>
              <a:rPr lang="zh-CN" altLang="en-US" sz="2400" b="1" dirty="0" smtClean="0"/>
              <a:t>即时通信都是以对等网模式运行的例子。</a:t>
            </a:r>
          </a:p>
        </p:txBody>
      </p:sp>
      <p:pic>
        <p:nvPicPr>
          <p:cNvPr id="1638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b="12979"/>
          <a:stretch>
            <a:fillRect/>
          </a:stretch>
        </p:blipFill>
        <p:spPr bwMode="auto">
          <a:xfrm>
            <a:off x="827088" y="4076700"/>
            <a:ext cx="3024187" cy="216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6389" name="Group 5"/>
          <p:cNvGrpSpPr/>
          <p:nvPr/>
        </p:nvGrpSpPr>
        <p:grpSpPr bwMode="auto">
          <a:xfrm>
            <a:off x="4140200" y="4149725"/>
            <a:ext cx="4537075" cy="1920875"/>
            <a:chOff x="2608" y="2614"/>
            <a:chExt cx="2858" cy="1210"/>
          </a:xfrm>
        </p:grpSpPr>
        <p:sp>
          <p:nvSpPr>
            <p:cNvPr id="16391" name="Rectangle 6"/>
            <p:cNvSpPr>
              <a:spLocks noChangeArrowheads="1"/>
            </p:cNvSpPr>
            <p:nvPr/>
          </p:nvSpPr>
          <p:spPr bwMode="auto">
            <a:xfrm>
              <a:off x="2608" y="2614"/>
              <a:ext cx="2857" cy="1210"/>
            </a:xfrm>
            <a:prstGeom prst="rect">
              <a:avLst/>
            </a:prstGeom>
            <a:solidFill>
              <a:srgbClr val="FFFF99"/>
            </a:solidFill>
            <a:ln w="9525">
              <a:miter lim="800000"/>
            </a:ln>
            <a:effectLst/>
            <a:scene3d>
              <a:camera prst="legacyObliqueTopRight"/>
              <a:lightRig rig="legacyFlat3" dir="b"/>
            </a:scene3d>
            <a:sp3d extrusionH="176200" prstMaterial="legacyMatte">
              <a:bevelT w="13500" h="13500" prst="angle"/>
              <a:bevelB w="13500" h="13500" prst="angle"/>
              <a:extrusionClr>
                <a:srgbClr val="FFFF99"/>
              </a:extrusionClr>
            </a:sp3d>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anchor="ctr">
              <a:spAutoFit/>
              <a:flatTx/>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16392" name="Rectangle 7"/>
            <p:cNvSpPr>
              <a:spLocks noChangeArrowheads="1"/>
            </p:cNvSpPr>
            <p:nvPr/>
          </p:nvSpPr>
          <p:spPr bwMode="auto">
            <a:xfrm>
              <a:off x="2608" y="2614"/>
              <a:ext cx="2858" cy="1208"/>
            </a:xfrm>
            <a:prstGeom prst="rect">
              <a:avLst/>
            </a:prstGeom>
            <a:solidFill>
              <a:srgbClr val="FFFF99"/>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spcBef>
                  <a:spcPct val="0"/>
                </a:spcBef>
              </a:pPr>
              <a:r>
                <a:rPr lang="en-US" altLang="zh-CN" b="1" smtClean="0">
                  <a:solidFill>
                    <a:srgbClr val="FF0000"/>
                  </a:solidFill>
                  <a:ea typeface="黑体" panose="02010609060101010101" pitchFamily="49" charset="-122"/>
                </a:rPr>
                <a:t>        </a:t>
              </a:r>
              <a:r>
                <a:rPr lang="zh-CN" altLang="en-US" b="1" smtClean="0">
                  <a:solidFill>
                    <a:srgbClr val="FF0000"/>
                  </a:solidFill>
                  <a:ea typeface="黑体" panose="02010609060101010101" pitchFamily="49" charset="-122"/>
                </a:rPr>
                <a:t>客户／服务器结构是网络应用常见的体系结构。另外常见的软件结构还有浏览器／服务器和</a:t>
              </a:r>
              <a:r>
                <a:rPr lang="en-US" altLang="zh-CN" b="1" smtClean="0">
                  <a:solidFill>
                    <a:srgbClr val="FF0000"/>
                  </a:solidFill>
                  <a:ea typeface="黑体" panose="02010609060101010101" pitchFamily="49" charset="-122"/>
                </a:rPr>
                <a:t>P2P</a:t>
              </a:r>
              <a:r>
                <a:rPr lang="zh-CN" altLang="en-US" b="1" smtClean="0">
                  <a:solidFill>
                    <a:srgbClr val="FF0000"/>
                  </a:solidFill>
                  <a:ea typeface="黑体" panose="02010609060101010101" pitchFamily="49" charset="-122"/>
                </a:rPr>
                <a:t>模式。严格地说，它们都是客户／服务器特殊形式。</a:t>
              </a:r>
            </a:p>
          </p:txBody>
        </p:sp>
        <p:sp>
          <p:nvSpPr>
            <p:cNvPr id="16393" name="AutoShape 8"/>
            <p:cNvSpPr>
              <a:spLocks noChangeArrowheads="1"/>
            </p:cNvSpPr>
            <p:nvPr/>
          </p:nvSpPr>
          <p:spPr bwMode="auto">
            <a:xfrm>
              <a:off x="2699" y="2659"/>
              <a:ext cx="206" cy="202"/>
            </a:xfrm>
            <a:prstGeom prst="smileyFace">
              <a:avLst>
                <a:gd name="adj" fmla="val -4653"/>
              </a:avLst>
            </a:prstGeom>
            <a:noFill/>
            <a:ln w="19050">
              <a:solidFill>
                <a:schemeClr val="hlink"/>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spcBef>
                  <a:spcPct val="0"/>
                </a:spcBef>
              </a:pPr>
              <a:endParaRPr lang="zh-CN" altLang="en-US" sz="2000" b="1" smtClean="0">
                <a:solidFill>
                  <a:srgbClr val="000000"/>
                </a:solidFill>
                <a:ea typeface="黑体" panose="02010609060101010101" pitchFamily="49" charset="-122"/>
              </a:endParaRPr>
            </a:p>
          </p:txBody>
        </p:sp>
      </p:grpSp>
      <p:sp>
        <p:nvSpPr>
          <p:cNvPr id="16390" name="Rectangle 9"/>
          <p:cNvSpPr>
            <a:spLocks noChangeArrowheads="1"/>
          </p:cNvSpPr>
          <p:nvPr/>
        </p:nvSpPr>
        <p:spPr bwMode="auto">
          <a:xfrm>
            <a:off x="323850" y="6705600"/>
            <a:ext cx="398463"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23850" y="188913"/>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14339" name="Rectangle 3"/>
          <p:cNvSpPr>
            <a:spLocks noGrp="1" noChangeArrowheads="1"/>
          </p:cNvSpPr>
          <p:nvPr>
            <p:ph type="body" sz="half" idx="1"/>
          </p:nvPr>
        </p:nvSpPr>
        <p:spPr>
          <a:xfrm>
            <a:off x="323528" y="1052736"/>
            <a:ext cx="8208962" cy="1656184"/>
          </a:xfrm>
          <a:noFill/>
        </p:spPr>
        <p:txBody>
          <a:bodyPr/>
          <a:lstStyle/>
          <a:p>
            <a:pPr marL="0" indent="0" algn="just" eaLnBrk="1" hangingPunct="1">
              <a:lnSpc>
                <a:spcPct val="105000"/>
              </a:lnSpc>
              <a:spcBef>
                <a:spcPct val="10000"/>
              </a:spcBef>
              <a:buFontTx/>
              <a:buNone/>
            </a:pPr>
            <a:r>
              <a:rPr lang="en-US" altLang="zh-CN" sz="2400" b="1" dirty="0" smtClean="0"/>
              <a:t>      </a:t>
            </a:r>
            <a:r>
              <a:rPr lang="zh-CN" altLang="en-US" sz="2400" b="1" dirty="0" smtClean="0"/>
              <a:t>（</a:t>
            </a:r>
            <a:r>
              <a:rPr lang="en-US" altLang="zh-CN" sz="2400" b="1" dirty="0" smtClean="0"/>
              <a:t>1</a:t>
            </a:r>
            <a:r>
              <a:rPr lang="zh-CN" altLang="en-US" sz="2400" b="1" dirty="0" smtClean="0"/>
              <a:t>）局域网</a:t>
            </a:r>
            <a:r>
              <a:rPr lang="zh-CN" altLang="en-US" sz="2400" b="1" dirty="0"/>
              <a:t>组网</a:t>
            </a:r>
            <a:endParaRPr lang="en-US" altLang="zh-CN" sz="2400" b="1" dirty="0" smtClean="0"/>
          </a:p>
          <a:p>
            <a:pPr marL="0" indent="0" algn="just" eaLnBrk="1" hangingPunct="1">
              <a:lnSpc>
                <a:spcPct val="105000"/>
              </a:lnSpc>
              <a:spcBef>
                <a:spcPct val="10000"/>
              </a:spcBef>
              <a:buNone/>
            </a:pPr>
            <a:r>
              <a:rPr lang="zh-CN" altLang="en-US" sz="2400" b="1" dirty="0" smtClean="0"/>
              <a:t>         </a:t>
            </a:r>
            <a:r>
              <a:rPr lang="en-US" altLang="zh-CN" sz="2400" b="1" dirty="0" smtClean="0"/>
              <a:t>1980</a:t>
            </a:r>
            <a:r>
              <a:rPr lang="zh-CN" altLang="en-US" sz="2400" b="1" dirty="0" smtClean="0"/>
              <a:t>年</a:t>
            </a:r>
            <a:r>
              <a:rPr lang="en-US" altLang="zh-CN" sz="2400" b="1" dirty="0" smtClean="0"/>
              <a:t>2</a:t>
            </a:r>
            <a:r>
              <a:rPr lang="zh-CN" altLang="en-US" sz="2400" b="1" dirty="0" smtClean="0"/>
              <a:t>月成立了局域网标准委员会，并制定了</a:t>
            </a:r>
            <a:r>
              <a:rPr lang="en-US" altLang="zh-CN" sz="2400" b="1" dirty="0" smtClean="0">
                <a:solidFill>
                  <a:srgbClr val="00B0F0"/>
                </a:solidFill>
              </a:rPr>
              <a:t>IEEE802</a:t>
            </a:r>
            <a:r>
              <a:rPr lang="zh-CN" altLang="en-US" sz="2400" b="1" dirty="0" smtClean="0">
                <a:solidFill>
                  <a:srgbClr val="00B0F0"/>
                </a:solidFill>
              </a:rPr>
              <a:t>标准</a:t>
            </a:r>
            <a:r>
              <a:rPr lang="zh-CN" altLang="en-US" sz="2400" b="1" dirty="0" smtClean="0"/>
              <a:t>。</a:t>
            </a:r>
            <a:r>
              <a:rPr lang="zh-CN" altLang="en-US" sz="2400" b="1" dirty="0">
                <a:solidFill>
                  <a:srgbClr val="000000"/>
                </a:solidFill>
                <a:ea typeface="黑体" panose="02010609060101010101" pitchFamily="49" charset="-122"/>
              </a:rPr>
              <a:t>目前最为常用的局域网标准有：</a:t>
            </a:r>
            <a:r>
              <a:rPr lang="en-US" altLang="zh-CN" sz="2400" b="1" dirty="0">
                <a:solidFill>
                  <a:srgbClr val="000000"/>
                </a:solidFill>
                <a:ea typeface="黑体" panose="02010609060101010101" pitchFamily="49" charset="-122"/>
              </a:rPr>
              <a:t>IEEE802.3</a:t>
            </a:r>
            <a:r>
              <a:rPr lang="zh-CN" altLang="en-US" sz="2400" b="1" dirty="0">
                <a:solidFill>
                  <a:srgbClr val="000000"/>
                </a:solidFill>
                <a:ea typeface="黑体" panose="02010609060101010101" pitchFamily="49" charset="-122"/>
              </a:rPr>
              <a:t>（</a:t>
            </a:r>
            <a:r>
              <a:rPr lang="zh-CN" altLang="en-US" sz="2400" b="1" dirty="0">
                <a:solidFill>
                  <a:srgbClr val="00B0F0"/>
                </a:solidFill>
                <a:effectLst/>
                <a:ea typeface="黑体" panose="02010609060101010101" pitchFamily="49" charset="-122"/>
              </a:rPr>
              <a:t>以太网</a:t>
            </a:r>
            <a:r>
              <a:rPr lang="zh-CN" altLang="en-US" sz="2400" b="1" dirty="0">
                <a:solidFill>
                  <a:srgbClr val="000000"/>
                </a:solidFill>
                <a:ea typeface="黑体" panose="02010609060101010101" pitchFamily="49" charset="-122"/>
              </a:rPr>
              <a:t>）和</a:t>
            </a:r>
            <a:r>
              <a:rPr lang="en-US" altLang="zh-CN" sz="2400" b="1" dirty="0">
                <a:solidFill>
                  <a:srgbClr val="000000"/>
                </a:solidFill>
                <a:ea typeface="黑体" panose="02010609060101010101" pitchFamily="49" charset="-122"/>
              </a:rPr>
              <a:t>IEEE802.11</a:t>
            </a:r>
            <a:r>
              <a:rPr lang="zh-CN" altLang="en-US" sz="2400" b="1" dirty="0">
                <a:solidFill>
                  <a:srgbClr val="000000"/>
                </a:solidFill>
                <a:ea typeface="黑体" panose="02010609060101010101" pitchFamily="49" charset="-122"/>
              </a:rPr>
              <a:t>（</a:t>
            </a:r>
            <a:r>
              <a:rPr lang="zh-CN" altLang="en-US" sz="2400" b="1" dirty="0">
                <a:solidFill>
                  <a:srgbClr val="00B0F0"/>
                </a:solidFill>
                <a:ea typeface="黑体" panose="02010609060101010101" pitchFamily="49" charset="-122"/>
              </a:rPr>
              <a:t>无线局域网</a:t>
            </a:r>
            <a:r>
              <a:rPr lang="zh-CN" altLang="en-US" sz="2400" b="1" dirty="0">
                <a:solidFill>
                  <a:srgbClr val="000000"/>
                </a:solidFill>
                <a:ea typeface="黑体" panose="02010609060101010101" pitchFamily="49" charset="-122"/>
              </a:rPr>
              <a:t>）。</a:t>
            </a:r>
          </a:p>
          <a:p>
            <a:pPr marL="0" indent="0" algn="just" eaLnBrk="1" hangingPunct="1">
              <a:lnSpc>
                <a:spcPct val="105000"/>
              </a:lnSpc>
              <a:spcBef>
                <a:spcPct val="10000"/>
              </a:spcBef>
              <a:buFontTx/>
              <a:buNone/>
            </a:pPr>
            <a:endParaRPr lang="en-US" altLang="zh-CN" sz="2400" b="1" dirty="0" smtClean="0"/>
          </a:p>
        </p:txBody>
      </p:sp>
      <p:sp>
        <p:nvSpPr>
          <p:cNvPr id="14341" name="Rectangle 5"/>
          <p:cNvSpPr>
            <a:spLocks noChangeArrowheads="1"/>
          </p:cNvSpPr>
          <p:nvPr/>
        </p:nvSpPr>
        <p:spPr bwMode="auto">
          <a:xfrm>
            <a:off x="323850" y="3211458"/>
            <a:ext cx="8280598" cy="1872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lnSpc>
                <a:spcPct val="105000"/>
              </a:lnSpc>
              <a:spcBef>
                <a:spcPct val="10000"/>
              </a:spcBef>
            </a:pPr>
            <a:r>
              <a:rPr lang="en-US" altLang="zh-CN" b="1" dirty="0" smtClean="0">
                <a:solidFill>
                  <a:srgbClr val="000000"/>
                </a:solidFill>
                <a:ea typeface="黑体" panose="02010609060101010101" pitchFamily="49" charset="-122"/>
              </a:rPr>
              <a:t>        </a:t>
            </a:r>
            <a:r>
              <a:rPr lang="zh-CN" altLang="en-US" b="1" dirty="0" smtClean="0">
                <a:solidFill>
                  <a:srgbClr val="000000"/>
                </a:solidFill>
                <a:ea typeface="黑体" panose="02010609060101010101" pitchFamily="49" charset="-122"/>
              </a:rPr>
              <a:t>①以太网</a:t>
            </a:r>
            <a:endParaRPr lang="en-US" altLang="zh-CN" b="1" dirty="0" smtClean="0">
              <a:solidFill>
                <a:srgbClr val="000000"/>
              </a:solidFill>
              <a:ea typeface="黑体" panose="02010609060101010101" pitchFamily="49" charset="-122"/>
            </a:endParaRPr>
          </a:p>
          <a:p>
            <a:pPr algn="just">
              <a:lnSpc>
                <a:spcPct val="105000"/>
              </a:lnSpc>
              <a:spcBef>
                <a:spcPct val="10000"/>
              </a:spcBef>
            </a:pPr>
            <a:r>
              <a:rPr lang="en-US" altLang="zh-CN" b="1" dirty="0">
                <a:solidFill>
                  <a:srgbClr val="000000"/>
                </a:solidFill>
                <a:ea typeface="黑体" panose="02010609060101010101" pitchFamily="49" charset="-122"/>
              </a:rPr>
              <a:t> </a:t>
            </a:r>
            <a:r>
              <a:rPr lang="en-US" altLang="zh-CN" b="1" dirty="0" smtClean="0">
                <a:solidFill>
                  <a:srgbClr val="000000"/>
                </a:solidFill>
                <a:ea typeface="黑体" panose="02010609060101010101" pitchFamily="49" charset="-122"/>
              </a:rPr>
              <a:t>       </a:t>
            </a:r>
            <a:r>
              <a:rPr lang="zh-CN" altLang="en-US" b="1" dirty="0" smtClean="0">
                <a:solidFill>
                  <a:srgbClr val="000000"/>
                </a:solidFill>
                <a:ea typeface="黑体" panose="02010609060101010101" pitchFamily="49" charset="-122"/>
              </a:rPr>
              <a:t>是当今有线局域网采用的最常用的通信协议标准。目前主要有快速以太网</a:t>
            </a:r>
            <a:r>
              <a:rPr lang="en-US" altLang="zh-CN" b="1" dirty="0" smtClean="0">
                <a:solidFill>
                  <a:srgbClr val="000000"/>
                </a:solidFill>
                <a:ea typeface="黑体" panose="02010609060101010101" pitchFamily="49" charset="-122"/>
              </a:rPr>
              <a:t>(100Mbps)</a:t>
            </a:r>
            <a:r>
              <a:rPr lang="zh-CN" altLang="en-US" b="1" dirty="0" smtClean="0">
                <a:solidFill>
                  <a:srgbClr val="000000"/>
                </a:solidFill>
                <a:ea typeface="黑体" panose="02010609060101010101" pitchFamily="49" charset="-122"/>
              </a:rPr>
              <a:t>、千兆以太网</a:t>
            </a:r>
            <a:r>
              <a:rPr lang="en-US" altLang="zh-CN" b="1" dirty="0">
                <a:solidFill>
                  <a:srgbClr val="000000"/>
                </a:solidFill>
                <a:ea typeface="黑体" panose="02010609060101010101" pitchFamily="49" charset="-122"/>
              </a:rPr>
              <a:t>(</a:t>
            </a:r>
            <a:r>
              <a:rPr lang="en-US" altLang="zh-CN" b="1" dirty="0" smtClean="0">
                <a:solidFill>
                  <a:srgbClr val="000000"/>
                </a:solidFill>
                <a:ea typeface="黑体" panose="02010609060101010101" pitchFamily="49" charset="-122"/>
              </a:rPr>
              <a:t>1000Mbps</a:t>
            </a:r>
            <a:r>
              <a:rPr lang="en-US" altLang="zh-CN" b="1" dirty="0">
                <a:solidFill>
                  <a:srgbClr val="000000"/>
                </a:solidFill>
                <a:ea typeface="黑体" panose="02010609060101010101" pitchFamily="49" charset="-122"/>
              </a:rPr>
              <a:t>) </a:t>
            </a:r>
            <a:r>
              <a:rPr lang="zh-CN" altLang="en-US" b="1" dirty="0" smtClean="0">
                <a:solidFill>
                  <a:srgbClr val="000000"/>
                </a:solidFill>
                <a:ea typeface="黑体" panose="02010609060101010101" pitchFamily="49" charset="-122"/>
              </a:rPr>
              <a:t>、万兆以太网</a:t>
            </a:r>
            <a:r>
              <a:rPr lang="en-US" altLang="zh-CN" b="1" dirty="0">
                <a:solidFill>
                  <a:srgbClr val="000000"/>
                </a:solidFill>
                <a:ea typeface="黑体" panose="02010609060101010101" pitchFamily="49" charset="-122"/>
              </a:rPr>
              <a:t>(</a:t>
            </a:r>
            <a:r>
              <a:rPr lang="en-US" altLang="zh-CN" b="1" dirty="0" smtClean="0">
                <a:solidFill>
                  <a:srgbClr val="000000"/>
                </a:solidFill>
                <a:ea typeface="黑体" panose="02010609060101010101" pitchFamily="49" charset="-122"/>
              </a:rPr>
              <a:t>10000Mbps)</a:t>
            </a:r>
            <a:r>
              <a:rPr lang="zh-CN" altLang="en-US" b="1" dirty="0" smtClean="0">
                <a:solidFill>
                  <a:srgbClr val="000000"/>
                </a:solidFill>
                <a:ea typeface="黑体" panose="02010609060101010101" pitchFamily="49" charset="-122"/>
              </a:rPr>
              <a:t>。</a:t>
            </a:r>
          </a:p>
        </p:txBody>
      </p:sp>
      <p:sp>
        <p:nvSpPr>
          <p:cNvPr id="14342" name="Rectangle 6"/>
          <p:cNvSpPr>
            <a:spLocks noChangeArrowheads="1"/>
          </p:cNvSpPr>
          <p:nvPr/>
        </p:nvSpPr>
        <p:spPr bwMode="auto">
          <a:xfrm>
            <a:off x="323850" y="6705600"/>
            <a:ext cx="331788"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323850" y="188913"/>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14341" name="Rectangle 5"/>
          <p:cNvSpPr>
            <a:spLocks noChangeArrowheads="1"/>
          </p:cNvSpPr>
          <p:nvPr/>
        </p:nvSpPr>
        <p:spPr bwMode="auto">
          <a:xfrm>
            <a:off x="323850" y="1124744"/>
            <a:ext cx="8280598" cy="4968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lnSpc>
                <a:spcPct val="105000"/>
              </a:lnSpc>
              <a:spcBef>
                <a:spcPct val="10000"/>
              </a:spcBef>
            </a:pPr>
            <a:r>
              <a:rPr lang="en-US" altLang="zh-CN" b="1" dirty="0" smtClean="0">
                <a:solidFill>
                  <a:srgbClr val="000000"/>
                </a:solidFill>
                <a:ea typeface="黑体" panose="02010609060101010101" pitchFamily="49" charset="-122"/>
              </a:rPr>
              <a:t>        </a:t>
            </a:r>
            <a:r>
              <a:rPr lang="zh-CN" altLang="en-US" b="1" dirty="0" smtClean="0">
                <a:solidFill>
                  <a:srgbClr val="000000"/>
                </a:solidFill>
                <a:ea typeface="黑体" panose="02010609060101010101" pitchFamily="49" charset="-122"/>
              </a:rPr>
              <a:t>②无线局域网</a:t>
            </a:r>
            <a:endParaRPr lang="en-US" altLang="zh-CN" b="1" dirty="0" smtClean="0">
              <a:solidFill>
                <a:srgbClr val="000000"/>
              </a:solidFill>
              <a:ea typeface="黑体" panose="02010609060101010101" pitchFamily="49" charset="-122"/>
            </a:endParaRPr>
          </a:p>
          <a:p>
            <a:pPr algn="just">
              <a:lnSpc>
                <a:spcPct val="105000"/>
              </a:lnSpc>
              <a:spcBef>
                <a:spcPct val="10000"/>
              </a:spcBef>
            </a:pPr>
            <a:r>
              <a:rPr lang="en-US" altLang="zh-CN" b="1" dirty="0">
                <a:solidFill>
                  <a:srgbClr val="000000"/>
                </a:solidFill>
                <a:ea typeface="黑体" panose="02010609060101010101" pitchFamily="49" charset="-122"/>
              </a:rPr>
              <a:t> </a:t>
            </a:r>
            <a:r>
              <a:rPr lang="en-US" altLang="zh-CN" b="1" dirty="0" smtClean="0">
                <a:solidFill>
                  <a:srgbClr val="000000"/>
                </a:solidFill>
                <a:ea typeface="黑体" panose="02010609060101010101" pitchFamily="49" charset="-122"/>
              </a:rPr>
              <a:t>       </a:t>
            </a:r>
            <a:r>
              <a:rPr lang="zh-CN" altLang="en-US" b="1" dirty="0" smtClean="0">
                <a:solidFill>
                  <a:srgbClr val="000000"/>
                </a:solidFill>
                <a:ea typeface="黑体" panose="02010609060101010101" pitchFamily="49" charset="-122"/>
              </a:rPr>
              <a:t>采用</a:t>
            </a:r>
            <a:r>
              <a:rPr lang="zh-CN" altLang="en-US" b="1" dirty="0" smtClean="0">
                <a:solidFill>
                  <a:srgbClr val="00B0F0"/>
                </a:solidFill>
                <a:ea typeface="黑体" panose="02010609060101010101" pitchFamily="49" charset="-122"/>
              </a:rPr>
              <a:t>红外线</a:t>
            </a:r>
            <a:r>
              <a:rPr lang="zh-CN" altLang="en-US" b="1" dirty="0" smtClean="0">
                <a:solidFill>
                  <a:srgbClr val="000000"/>
                </a:solidFill>
                <a:ea typeface="黑体" panose="02010609060101010101" pitchFamily="49" charset="-122"/>
              </a:rPr>
              <a:t>或</a:t>
            </a:r>
            <a:r>
              <a:rPr lang="zh-CN" altLang="en-US" b="1" dirty="0" smtClean="0">
                <a:solidFill>
                  <a:srgbClr val="00B0F0"/>
                </a:solidFill>
                <a:ea typeface="黑体" panose="02010609060101010101" pitchFamily="49" charset="-122"/>
              </a:rPr>
              <a:t>无线电波</a:t>
            </a:r>
            <a:r>
              <a:rPr lang="zh-CN" altLang="en-US" b="1" dirty="0" smtClean="0">
                <a:solidFill>
                  <a:srgbClr val="000000"/>
                </a:solidFill>
                <a:ea typeface="黑体" panose="02010609060101010101" pitchFamily="49" charset="-122"/>
              </a:rPr>
              <a:t>进行数据通信，能提供有线局域网的所有功能，同时还能按照用户的需要方便地移动或改变网络。目前无限局域网还不能完全脱离有线网络，只能作为有线网络的扩展和补充。</a:t>
            </a:r>
          </a:p>
          <a:p>
            <a:pPr algn="just">
              <a:lnSpc>
                <a:spcPct val="105000"/>
              </a:lnSpc>
              <a:spcBef>
                <a:spcPct val="10000"/>
              </a:spcBef>
            </a:pPr>
            <a:endParaRPr lang="en-US" altLang="zh-CN" b="1" dirty="0" smtClean="0">
              <a:solidFill>
                <a:srgbClr val="000000"/>
              </a:solidFill>
              <a:ea typeface="黑体" panose="02010609060101010101" pitchFamily="49" charset="-122"/>
            </a:endParaRPr>
          </a:p>
          <a:p>
            <a:pPr algn="just">
              <a:lnSpc>
                <a:spcPct val="105000"/>
              </a:lnSpc>
              <a:spcBef>
                <a:spcPct val="10000"/>
              </a:spcBef>
            </a:pPr>
            <a:r>
              <a:rPr lang="zh-CN" altLang="en-US" b="1" dirty="0" smtClean="0">
                <a:solidFill>
                  <a:srgbClr val="000000"/>
                </a:solidFill>
                <a:ea typeface="黑体" panose="02010609060101010101" pitchFamily="49" charset="-122"/>
              </a:rPr>
              <a:t>        该</a:t>
            </a:r>
            <a:r>
              <a:rPr lang="zh-CN" altLang="en-US" b="1" dirty="0">
                <a:solidFill>
                  <a:srgbClr val="000000"/>
                </a:solidFill>
                <a:ea typeface="黑体" panose="02010609060101010101" pitchFamily="49" charset="-122"/>
              </a:rPr>
              <a:t>接入方式只能</a:t>
            </a:r>
            <a:r>
              <a:rPr lang="zh-CN" altLang="en-US" b="1" dirty="0">
                <a:solidFill>
                  <a:srgbClr val="00B0F0"/>
                </a:solidFill>
                <a:ea typeface="黑体" panose="02010609060101010101" pitchFamily="49" charset="-122"/>
              </a:rPr>
              <a:t>局限</a:t>
            </a:r>
            <a:r>
              <a:rPr lang="zh-CN" altLang="en-US" b="1" dirty="0">
                <a:solidFill>
                  <a:srgbClr val="000000"/>
                </a:solidFill>
                <a:ea typeface="黑体" panose="02010609060101010101" pitchFamily="49" charset="-122"/>
              </a:rPr>
              <a:t>在已布有无线局域网的范围内</a:t>
            </a:r>
            <a:r>
              <a:rPr lang="en-US" altLang="zh-CN" b="1" dirty="0">
                <a:solidFill>
                  <a:srgbClr val="000000"/>
                </a:solidFill>
                <a:ea typeface="黑体" panose="02010609060101010101" pitchFamily="49" charset="-122"/>
              </a:rPr>
              <a:t>(</a:t>
            </a:r>
            <a:r>
              <a:rPr lang="zh-CN" altLang="en-US" b="1" dirty="0">
                <a:solidFill>
                  <a:srgbClr val="000000"/>
                </a:solidFill>
                <a:ea typeface="黑体" panose="02010609060101010101" pitchFamily="49" charset="-122"/>
              </a:rPr>
              <a:t>通常几十米左右</a:t>
            </a:r>
            <a:r>
              <a:rPr lang="en-US" altLang="zh-CN" b="1" dirty="0">
                <a:solidFill>
                  <a:srgbClr val="000000"/>
                </a:solidFill>
                <a:ea typeface="黑体" panose="02010609060101010101" pitchFamily="49" charset="-122"/>
              </a:rPr>
              <a:t>)</a:t>
            </a:r>
            <a:r>
              <a:rPr lang="zh-CN" altLang="en-US" b="1" dirty="0">
                <a:solidFill>
                  <a:srgbClr val="000000"/>
                </a:solidFill>
                <a:ea typeface="黑体" panose="02010609060101010101" pitchFamily="49" charset="-122"/>
              </a:rPr>
              <a:t>。在一些场合如机场、咖啡厅、酒店等有无线网络的地方可以上网。典型实现技术如基于</a:t>
            </a:r>
            <a:r>
              <a:rPr lang="en-US" altLang="zh-CN" b="1" dirty="0">
                <a:solidFill>
                  <a:srgbClr val="000000"/>
                </a:solidFill>
                <a:ea typeface="黑体" panose="02010609060101010101" pitchFamily="49" charset="-122"/>
              </a:rPr>
              <a:t>IEEE802.11b</a:t>
            </a:r>
            <a:r>
              <a:rPr lang="zh-CN" altLang="en-US" b="1" dirty="0">
                <a:solidFill>
                  <a:srgbClr val="000000"/>
                </a:solidFill>
                <a:ea typeface="黑体" panose="02010609060101010101" pitchFamily="49" charset="-122"/>
              </a:rPr>
              <a:t>技术的无线局域网</a:t>
            </a:r>
            <a:r>
              <a:rPr lang="en-US" altLang="zh-CN" b="1" dirty="0">
                <a:solidFill>
                  <a:srgbClr val="000000"/>
                </a:solidFill>
                <a:ea typeface="黑体" panose="02010609060101010101" pitchFamily="49" charset="-122"/>
              </a:rPr>
              <a:t>(Wi-Fi)</a:t>
            </a:r>
            <a:r>
              <a:rPr lang="zh-CN" altLang="en-US" b="1" dirty="0">
                <a:solidFill>
                  <a:srgbClr val="000000"/>
                </a:solidFill>
                <a:ea typeface="黑体" panose="02010609060101010101" pitchFamily="49" charset="-122"/>
              </a:rPr>
              <a:t>。</a:t>
            </a:r>
          </a:p>
          <a:p>
            <a:pPr algn="just">
              <a:lnSpc>
                <a:spcPct val="105000"/>
              </a:lnSpc>
              <a:spcBef>
                <a:spcPct val="10000"/>
              </a:spcBef>
            </a:pPr>
            <a:endParaRPr lang="zh-CN" altLang="en-US" b="1" dirty="0">
              <a:solidFill>
                <a:srgbClr val="000000"/>
              </a:solidFill>
              <a:ea typeface="黑体" panose="02010609060101010101" pitchFamily="49" charset="-122"/>
            </a:endParaRPr>
          </a:p>
          <a:p>
            <a:pPr algn="just">
              <a:lnSpc>
                <a:spcPct val="105000"/>
              </a:lnSpc>
              <a:spcBef>
                <a:spcPct val="10000"/>
              </a:spcBef>
            </a:pPr>
            <a:r>
              <a:rPr lang="en-US" altLang="zh-CN" b="1" dirty="0" smtClean="0">
                <a:solidFill>
                  <a:srgbClr val="000000"/>
                </a:solidFill>
                <a:ea typeface="黑体" panose="02010609060101010101" pitchFamily="49" charset="-122"/>
              </a:rPr>
              <a:t>        </a:t>
            </a:r>
            <a:r>
              <a:rPr lang="zh-CN" altLang="en-US" b="1" dirty="0" smtClean="0">
                <a:solidFill>
                  <a:srgbClr val="000000"/>
                </a:solidFill>
                <a:ea typeface="黑体" panose="02010609060101010101" pitchFamily="49" charset="-122"/>
              </a:rPr>
              <a:t>连接无线局域网需要计算机有</a:t>
            </a:r>
            <a:r>
              <a:rPr lang="zh-CN" altLang="en-US" b="1" dirty="0" smtClean="0">
                <a:solidFill>
                  <a:srgbClr val="00B0F0"/>
                </a:solidFill>
                <a:ea typeface="黑体" panose="02010609060101010101" pitchFamily="49" charset="-122"/>
              </a:rPr>
              <a:t>无线网卡</a:t>
            </a:r>
            <a:r>
              <a:rPr lang="zh-CN" altLang="en-US" b="1" dirty="0" smtClean="0">
                <a:solidFill>
                  <a:srgbClr val="000000"/>
                </a:solidFill>
                <a:ea typeface="黑体" panose="02010609060101010101" pitchFamily="49" charset="-122"/>
              </a:rPr>
              <a:t>，用于连接到局域网上的一个信号收发设备。</a:t>
            </a:r>
            <a:endParaRPr lang="en-US" altLang="zh-CN" b="1" dirty="0" smtClean="0">
              <a:solidFill>
                <a:srgbClr val="000000"/>
              </a:solidFill>
              <a:ea typeface="黑体" panose="02010609060101010101" pitchFamily="49" charset="-122"/>
            </a:endParaRPr>
          </a:p>
        </p:txBody>
      </p:sp>
      <p:sp>
        <p:nvSpPr>
          <p:cNvPr id="14342" name="Rectangle 6"/>
          <p:cNvSpPr>
            <a:spLocks noChangeArrowheads="1"/>
          </p:cNvSpPr>
          <p:nvPr/>
        </p:nvSpPr>
        <p:spPr bwMode="auto">
          <a:xfrm>
            <a:off x="323850" y="6705600"/>
            <a:ext cx="331788"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304800" y="223838"/>
            <a:ext cx="6477000" cy="612775"/>
          </a:xfrm>
          <a:noFill/>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effectLst/>
              <a:ea typeface="黑体" panose="02010609060101010101" pitchFamily="49" charset="-122"/>
            </a:endParaRPr>
          </a:p>
        </p:txBody>
      </p:sp>
      <p:sp>
        <p:nvSpPr>
          <p:cNvPr id="1610755" name="Text Box 3"/>
          <p:cNvSpPr txBox="1">
            <a:spLocks noChangeArrowheads="1"/>
          </p:cNvSpPr>
          <p:nvPr/>
        </p:nvSpPr>
        <p:spPr bwMode="auto">
          <a:xfrm>
            <a:off x="395288" y="1125538"/>
            <a:ext cx="4392612" cy="264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a:spcBef>
                <a:spcPct val="0"/>
              </a:spcBef>
            </a:pPr>
            <a:r>
              <a:rPr lang="en-US" altLang="zh-CN" sz="2400" smtClean="0">
                <a:solidFill>
                  <a:srgbClr val="000000"/>
                </a:solidFill>
              </a:rPr>
              <a:t>        </a:t>
            </a:r>
            <a:r>
              <a:rPr lang="zh-CN" altLang="en-US" sz="2400" smtClean="0">
                <a:solidFill>
                  <a:srgbClr val="00B0F0"/>
                </a:solidFill>
              </a:rPr>
              <a:t>无线</a:t>
            </a:r>
            <a:r>
              <a:rPr lang="en-US" altLang="zh-CN" sz="2400" smtClean="0">
                <a:solidFill>
                  <a:srgbClr val="00B0F0"/>
                </a:solidFill>
              </a:rPr>
              <a:t>AP</a:t>
            </a:r>
            <a:r>
              <a:rPr lang="zh-CN" altLang="en-US" sz="2400" smtClean="0">
                <a:solidFill>
                  <a:srgbClr val="000000"/>
                </a:solidFill>
              </a:rPr>
              <a:t>：是无线网和有线网之间沟通的桥梁。将无线</a:t>
            </a:r>
            <a:r>
              <a:rPr lang="en-US" altLang="zh-CN" sz="2400" smtClean="0">
                <a:solidFill>
                  <a:srgbClr val="000000"/>
                </a:solidFill>
              </a:rPr>
              <a:t>AP</a:t>
            </a:r>
            <a:r>
              <a:rPr lang="zh-CN" altLang="en-US" sz="2400" smtClean="0">
                <a:solidFill>
                  <a:srgbClr val="000000"/>
                </a:solidFill>
              </a:rPr>
              <a:t>接在有线交换机或路由器上，它就变身</a:t>
            </a:r>
            <a:r>
              <a:rPr lang="en-US" altLang="zh-CN" sz="2400" smtClean="0">
                <a:solidFill>
                  <a:srgbClr val="000000"/>
                </a:solidFill>
              </a:rPr>
              <a:t>WiFi</a:t>
            </a:r>
            <a:r>
              <a:rPr lang="zh-CN" altLang="en-US" sz="2400" smtClean="0">
                <a:solidFill>
                  <a:srgbClr val="000000"/>
                </a:solidFill>
              </a:rPr>
              <a:t>热点。带无线网卡的计算机、手机、平板电脑等即可通过无线方式上网。适用于酒店、学校宿舍等。</a:t>
            </a:r>
          </a:p>
        </p:txBody>
      </p:sp>
      <p:sp>
        <p:nvSpPr>
          <p:cNvPr id="1610756" name="Rectangle 4"/>
          <p:cNvSpPr>
            <a:spLocks noChangeArrowheads="1"/>
          </p:cNvSpPr>
          <p:nvPr/>
        </p:nvSpPr>
        <p:spPr bwMode="auto">
          <a:xfrm>
            <a:off x="5003800" y="1125538"/>
            <a:ext cx="3744913" cy="3095625"/>
          </a:xfrm>
          <a:prstGeom prst="rect">
            <a:avLst/>
          </a:prstGeom>
          <a:noFill/>
          <a:ln w="9525" algn="ctr">
            <a:solidFill>
              <a:schemeClr val="hlink"/>
            </a:solidFill>
            <a:miter lim="800000"/>
          </a:ln>
          <a:effectLst/>
          <a:scene3d>
            <a:camera prst="legacyObliqueTopRight"/>
            <a:lightRig rig="legacyFlat3" dir="b"/>
          </a:scene3d>
          <a:sp3d extrusionH="163500" prstMaterial="legacyMatte">
            <a:bevelT w="13500" h="13500" prst="angle"/>
            <a:bevelB w="13500" h="13500" prst="angle"/>
            <a:extrusionClr>
              <a:schemeClr val="hlink"/>
            </a:extrusion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1610757" name="Text Box 5"/>
          <p:cNvSpPr txBox="1">
            <a:spLocks noChangeArrowheads="1"/>
          </p:cNvSpPr>
          <p:nvPr/>
        </p:nvSpPr>
        <p:spPr bwMode="auto">
          <a:xfrm>
            <a:off x="396558" y="3988753"/>
            <a:ext cx="4392612" cy="264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a:spcBef>
                <a:spcPct val="0"/>
              </a:spcBef>
            </a:pPr>
            <a:r>
              <a:rPr lang="en-US" altLang="zh-CN" sz="2400" smtClean="0">
                <a:solidFill>
                  <a:srgbClr val="000000"/>
                </a:solidFill>
              </a:rPr>
              <a:t>        </a:t>
            </a:r>
            <a:r>
              <a:rPr lang="zh-CN" altLang="en-US" sz="2400" smtClean="0">
                <a:solidFill>
                  <a:srgbClr val="00B0F0"/>
                </a:solidFill>
              </a:rPr>
              <a:t>无线路由器</a:t>
            </a:r>
            <a:r>
              <a:rPr lang="zh-CN" altLang="en-US" sz="2400" smtClean="0">
                <a:solidFill>
                  <a:srgbClr val="000000"/>
                </a:solidFill>
              </a:rPr>
              <a:t>：是</a:t>
            </a:r>
            <a:r>
              <a:rPr lang="en-US" altLang="zh-CN" sz="2400" smtClean="0">
                <a:solidFill>
                  <a:srgbClr val="000000"/>
                </a:solidFill>
              </a:rPr>
              <a:t>AP</a:t>
            </a:r>
            <a:r>
              <a:rPr lang="zh-CN" altLang="en-US" sz="2400" smtClean="0">
                <a:solidFill>
                  <a:srgbClr val="000000"/>
                </a:solidFill>
              </a:rPr>
              <a:t>、路由功能的集合体，可直接接上</a:t>
            </a:r>
            <a:r>
              <a:rPr lang="en-US" altLang="zh-CN" sz="2400" smtClean="0">
                <a:solidFill>
                  <a:srgbClr val="000000"/>
                </a:solidFill>
              </a:rPr>
              <a:t>ADSL Modem</a:t>
            </a:r>
            <a:r>
              <a:rPr lang="zh-CN" altLang="en-US" sz="2400" smtClean="0">
                <a:solidFill>
                  <a:srgbClr val="000000"/>
                </a:solidFill>
              </a:rPr>
              <a:t>和交换机。可以把通过它进行无线和有线连接的终端都分配到一个子网。适用于普通家庭、公寓等。</a:t>
            </a:r>
          </a:p>
          <a:p>
            <a:pPr algn="just">
              <a:spcBef>
                <a:spcPct val="0"/>
              </a:spcBef>
            </a:pPr>
            <a:endParaRPr lang="en-US" altLang="zh-CN" sz="2400" smtClean="0">
              <a:solidFill>
                <a:srgbClr val="000000"/>
              </a:solidFill>
            </a:endParaRPr>
          </a:p>
        </p:txBody>
      </p:sp>
      <p:pic>
        <p:nvPicPr>
          <p:cNvPr id="1610758" name="Picture 6" descr="1408191"/>
          <p:cNvPicPr>
            <a:picLocks noChangeAspect="1" noChangeArrowheads="1"/>
          </p:cNvPicPr>
          <p:nvPr/>
        </p:nvPicPr>
        <p:blipFill>
          <a:blip r:embed="rId3">
            <a:extLst>
              <a:ext uri="{28A0092B-C50C-407E-A947-70E740481C1C}">
                <a14:useLocalDpi xmlns:a14="http://schemas.microsoft.com/office/drawing/2010/main" val="0"/>
              </a:ext>
            </a:extLst>
          </a:blip>
          <a:srcRect b="34608"/>
          <a:stretch>
            <a:fillRect/>
          </a:stretch>
        </p:blipFill>
        <p:spPr bwMode="auto">
          <a:xfrm>
            <a:off x="5508625" y="4437063"/>
            <a:ext cx="2265363"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b="8865"/>
          <a:stretch>
            <a:fillRect/>
          </a:stretch>
        </p:blipFill>
        <p:spPr bwMode="auto">
          <a:xfrm>
            <a:off x="5076825" y="1268413"/>
            <a:ext cx="3671888" cy="281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976" name="Rectangle 8"/>
          <p:cNvSpPr>
            <a:spLocks noChangeArrowheads="1"/>
          </p:cNvSpPr>
          <p:nvPr/>
        </p:nvSpPr>
        <p:spPr bwMode="auto">
          <a:xfrm>
            <a:off x="323850" y="6705600"/>
            <a:ext cx="3298825"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610755"/>
                                        </p:tgtEl>
                                        <p:attrNameLst>
                                          <p:attrName>style.visibility</p:attrName>
                                        </p:attrNameLst>
                                      </p:cBhvr>
                                      <p:to>
                                        <p:strVal val="visible"/>
                                      </p:to>
                                    </p:set>
                                    <p:animEffect transition="in" filter="blinds(horizontal)">
                                      <p:cBhvr>
                                        <p:cTn id="7" dur="500"/>
                                        <p:tgtEl>
                                          <p:spTgt spid="161075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610757"/>
                                        </p:tgtEl>
                                        <p:attrNameLst>
                                          <p:attrName>style.visibility</p:attrName>
                                        </p:attrNameLst>
                                      </p:cBhvr>
                                      <p:to>
                                        <p:strVal val="visible"/>
                                      </p:to>
                                    </p:set>
                                    <p:animEffect transition="in" filter="blinds(horizontal)">
                                      <p:cBhvr>
                                        <p:cTn id="11" dur="500"/>
                                        <p:tgtEl>
                                          <p:spTgt spid="1610757"/>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610756"/>
                                        </p:tgtEl>
                                        <p:attrNameLst>
                                          <p:attrName>style.visibility</p:attrName>
                                        </p:attrNameLst>
                                      </p:cBhvr>
                                      <p:to>
                                        <p:strVal val="visible"/>
                                      </p:to>
                                    </p:set>
                                    <p:animEffect transition="in" filter="blinds(horizontal)">
                                      <p:cBhvr>
                                        <p:cTn id="15" dur="500"/>
                                        <p:tgtEl>
                                          <p:spTgt spid="1610756"/>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1610758"/>
                                        </p:tgtEl>
                                        <p:attrNameLst>
                                          <p:attrName>style.visibility</p:attrName>
                                        </p:attrNameLst>
                                      </p:cBhvr>
                                      <p:to>
                                        <p:strVal val="visible"/>
                                      </p:to>
                                    </p:set>
                                    <p:animEffect transition="in" filter="blinds(horizontal)">
                                      <p:cBhvr>
                                        <p:cTn id="19" dur="500"/>
                                        <p:tgtEl>
                                          <p:spTgt spid="1610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0755" grpId="0"/>
      <p:bldP spid="1610756" grpId="0" animBg="1"/>
      <p:bldP spid="161075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323850"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1350659" name="Rectangle 3"/>
          <p:cNvSpPr>
            <a:spLocks noGrp="1" noChangeArrowheads="1"/>
          </p:cNvSpPr>
          <p:nvPr>
            <p:ph type="body" idx="1"/>
          </p:nvPr>
        </p:nvSpPr>
        <p:spPr>
          <a:xfrm>
            <a:off x="250825" y="1484313"/>
            <a:ext cx="4321175" cy="2773362"/>
          </a:xfrm>
        </p:spPr>
        <p:txBody>
          <a:bodyPr/>
          <a:lstStyle/>
          <a:p>
            <a:pPr marL="0" indent="0" algn="just" eaLnBrk="1" hangingPunct="1">
              <a:buFontTx/>
              <a:buNone/>
            </a:pPr>
            <a:r>
              <a:rPr lang="en-US" altLang="zh-CN" sz="2400" b="1" dirty="0" smtClean="0"/>
              <a:t>        </a:t>
            </a:r>
            <a:r>
              <a:rPr lang="en-US" altLang="zh-CN" sz="2400" b="1" dirty="0" smtClean="0">
                <a:solidFill>
                  <a:srgbClr val="00B0F0"/>
                </a:solidFill>
              </a:rPr>
              <a:t>Internet</a:t>
            </a:r>
            <a:r>
              <a:rPr lang="zh-CN" altLang="en-US" sz="2400" b="1" dirty="0" smtClean="0"/>
              <a:t>源于</a:t>
            </a:r>
            <a:r>
              <a:rPr lang="en-US" altLang="zh-CN" sz="2400" b="1" dirty="0" smtClean="0"/>
              <a:t>1969</a:t>
            </a:r>
            <a:r>
              <a:rPr lang="zh-CN" altLang="en-US" sz="2400" b="1" dirty="0" smtClean="0"/>
              <a:t>年美国国防部的一项服务：把一部分大学实验室联系起来，目的是协调这些实验室里庞大的计算机，以免重复工作，这就是</a:t>
            </a:r>
            <a:r>
              <a:rPr lang="en-US" altLang="zh-CN" sz="2400" b="1" dirty="0" smtClean="0"/>
              <a:t>Internet</a:t>
            </a:r>
            <a:r>
              <a:rPr lang="zh-CN" altLang="en-US" sz="2400" b="1" dirty="0" smtClean="0"/>
              <a:t>的前身“阿帕网”。当初，</a:t>
            </a:r>
            <a:r>
              <a:rPr lang="en-US" altLang="zh-CN" sz="2400" b="1" dirty="0" smtClean="0"/>
              <a:t>ARPANET</a:t>
            </a:r>
            <a:r>
              <a:rPr lang="zh-CN" altLang="en-US" sz="2400" b="1" dirty="0" smtClean="0"/>
              <a:t>只联结</a:t>
            </a:r>
            <a:r>
              <a:rPr lang="en-US" altLang="zh-CN" sz="2400" b="1" dirty="0" smtClean="0"/>
              <a:t>4</a:t>
            </a:r>
            <a:r>
              <a:rPr lang="zh-CN" altLang="en-US" sz="2400" b="1" dirty="0" smtClean="0"/>
              <a:t>台主机。</a:t>
            </a:r>
          </a:p>
        </p:txBody>
      </p:sp>
      <p:sp>
        <p:nvSpPr>
          <p:cNvPr id="1350660" name="Rectangle 4"/>
          <p:cNvSpPr>
            <a:spLocks noChangeArrowheads="1"/>
          </p:cNvSpPr>
          <p:nvPr/>
        </p:nvSpPr>
        <p:spPr bwMode="auto">
          <a:xfrm>
            <a:off x="323850" y="1052513"/>
            <a:ext cx="396081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dirty="0" smtClean="0">
                <a:solidFill>
                  <a:srgbClr val="000000"/>
                </a:solidFill>
                <a:ea typeface="黑体" panose="02010609060101010101" pitchFamily="49" charset="-122"/>
              </a:rPr>
              <a:t>2.4.5 Internet</a:t>
            </a:r>
            <a:r>
              <a:rPr lang="zh-CN" altLang="en-US" sz="2800" b="1" dirty="0" smtClean="0">
                <a:solidFill>
                  <a:srgbClr val="000000"/>
                </a:solidFill>
                <a:ea typeface="黑体" panose="02010609060101010101" pitchFamily="49" charset="-122"/>
              </a:rPr>
              <a:t>技术</a:t>
            </a:r>
          </a:p>
        </p:txBody>
      </p:sp>
      <p:sp>
        <p:nvSpPr>
          <p:cNvPr id="1350661" name="Rectangle 5"/>
          <p:cNvSpPr>
            <a:spLocks noChangeArrowheads="1"/>
          </p:cNvSpPr>
          <p:nvPr/>
        </p:nvSpPr>
        <p:spPr bwMode="auto">
          <a:xfrm>
            <a:off x="250825" y="4581525"/>
            <a:ext cx="8569325" cy="165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spcBef>
                <a:spcPct val="20000"/>
              </a:spcBef>
            </a:pPr>
            <a:r>
              <a:rPr lang="en-US" altLang="zh-CN" b="1" smtClean="0">
                <a:solidFill>
                  <a:srgbClr val="000000"/>
                </a:solidFill>
                <a:ea typeface="黑体" panose="02010609060101010101" pitchFamily="49" charset="-122"/>
              </a:rPr>
              <a:t>        </a:t>
            </a:r>
            <a:r>
              <a:rPr lang="zh-CN" altLang="en-US" b="1" smtClean="0">
                <a:solidFill>
                  <a:srgbClr val="000000"/>
                </a:solidFill>
                <a:ea typeface="黑体" panose="02010609060101010101" pitchFamily="49" charset="-122"/>
              </a:rPr>
              <a:t>在</a:t>
            </a:r>
            <a:r>
              <a:rPr lang="en-US" altLang="zh-CN" b="1" smtClean="0">
                <a:solidFill>
                  <a:srgbClr val="000000"/>
                </a:solidFill>
                <a:ea typeface="黑体" panose="02010609060101010101" pitchFamily="49" charset="-122"/>
              </a:rPr>
              <a:t>90</a:t>
            </a:r>
            <a:r>
              <a:rPr lang="zh-CN" altLang="en-US" b="1" smtClean="0">
                <a:solidFill>
                  <a:srgbClr val="000000"/>
                </a:solidFill>
                <a:ea typeface="黑体" panose="02010609060101010101" pitchFamily="49" charset="-122"/>
              </a:rPr>
              <a:t>年代以前，</a:t>
            </a:r>
            <a:r>
              <a:rPr lang="en-US" altLang="zh-CN" b="1" smtClean="0">
                <a:solidFill>
                  <a:srgbClr val="000000"/>
                </a:solidFill>
                <a:ea typeface="黑体" panose="02010609060101010101" pitchFamily="49" charset="-122"/>
              </a:rPr>
              <a:t>Internet</a:t>
            </a:r>
            <a:r>
              <a:rPr lang="zh-CN" altLang="en-US" b="1" smtClean="0">
                <a:solidFill>
                  <a:srgbClr val="000000"/>
                </a:solidFill>
                <a:ea typeface="黑体" panose="02010609060101010101" pitchFamily="49" charset="-122"/>
              </a:rPr>
              <a:t>的使用一直仅限于研究与学术领域。</a:t>
            </a:r>
            <a:r>
              <a:rPr lang="en-US" altLang="zh-CN" b="1" smtClean="0">
                <a:solidFill>
                  <a:srgbClr val="000000"/>
                </a:solidFill>
                <a:ea typeface="黑体" panose="02010609060101010101" pitchFamily="49" charset="-122"/>
              </a:rPr>
              <a:t>1991</a:t>
            </a:r>
            <a:r>
              <a:rPr lang="zh-CN" altLang="en-US" b="1" smtClean="0">
                <a:solidFill>
                  <a:srgbClr val="000000"/>
                </a:solidFill>
                <a:ea typeface="黑体" panose="02010609060101010101" pitchFamily="49" charset="-122"/>
              </a:rPr>
              <a:t>年，美国的三家公司分别开始经营自己的网络，于是出现了</a:t>
            </a:r>
            <a:r>
              <a:rPr lang="en-US" altLang="zh-CN" b="1" smtClean="0">
                <a:solidFill>
                  <a:srgbClr val="000000"/>
                </a:solidFill>
                <a:ea typeface="黑体" panose="02010609060101010101" pitchFamily="49" charset="-122"/>
              </a:rPr>
              <a:t>Internet</a:t>
            </a:r>
            <a:r>
              <a:rPr lang="zh-CN" altLang="en-US" b="1" smtClean="0">
                <a:solidFill>
                  <a:srgbClr val="000000"/>
                </a:solidFill>
                <a:ea typeface="黑体" panose="02010609060101010101" pitchFamily="49" charset="-122"/>
              </a:rPr>
              <a:t>商业化服务提供商，从此世界各地无数企业及个人纷纷涌入 </a:t>
            </a:r>
            <a:r>
              <a:rPr lang="en-US" altLang="zh-CN" b="1" smtClean="0">
                <a:solidFill>
                  <a:srgbClr val="000000"/>
                </a:solidFill>
                <a:ea typeface="黑体" panose="02010609060101010101" pitchFamily="49" charset="-122"/>
              </a:rPr>
              <a:t>Internet</a:t>
            </a:r>
            <a:r>
              <a:rPr lang="zh-CN" altLang="en-US" b="1" smtClean="0">
                <a:solidFill>
                  <a:srgbClr val="000000"/>
                </a:solidFill>
                <a:ea typeface="黑体" panose="02010609060101010101" pitchFamily="49" charset="-122"/>
              </a:rPr>
              <a:t>。</a:t>
            </a:r>
          </a:p>
        </p:txBody>
      </p:sp>
      <p:sp>
        <p:nvSpPr>
          <p:cNvPr id="1350662" name="Rectangle 6"/>
          <p:cNvSpPr>
            <a:spLocks noChangeArrowheads="1"/>
          </p:cNvSpPr>
          <p:nvPr/>
        </p:nvSpPr>
        <p:spPr bwMode="auto">
          <a:xfrm>
            <a:off x="4572000" y="1125538"/>
            <a:ext cx="4103688" cy="3311525"/>
          </a:xfrm>
          <a:prstGeom prst="rect">
            <a:avLst/>
          </a:prstGeom>
          <a:noFill/>
          <a:ln w="9525" algn="ctr">
            <a:solidFill>
              <a:schemeClr val="hlink"/>
            </a:solidFill>
            <a:miter lim="800000"/>
          </a:ln>
          <a:effectLst/>
          <a:scene3d>
            <a:camera prst="legacyObliqueTopRight"/>
            <a:lightRig rig="legacyFlat3" dir="b"/>
          </a:scene3d>
          <a:sp3d extrusionH="100000" prstMaterial="legacyMatte">
            <a:bevelT w="13500" h="13500" prst="angle"/>
            <a:bevelB w="13500" h="13500" prst="angle"/>
            <a:extrusionClr>
              <a:schemeClr val="hlink"/>
            </a:extrusion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just">
              <a:spcBef>
                <a:spcPct val="0"/>
              </a:spcBef>
            </a:pPr>
            <a:endParaRPr lang="zh-CN" altLang="en-US" sz="2000" b="1" smtClean="0">
              <a:solidFill>
                <a:srgbClr val="000000"/>
              </a:solidFill>
              <a:ea typeface="黑体" panose="02010609060101010101" pitchFamily="49" charset="-122"/>
            </a:endParaRPr>
          </a:p>
        </p:txBody>
      </p:sp>
      <p:pic>
        <p:nvPicPr>
          <p:cNvPr id="1350663" name="Picture 7" descr="网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1196975"/>
            <a:ext cx="381635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0" name="Rectangle 8"/>
          <p:cNvSpPr>
            <a:spLocks noChangeArrowheads="1"/>
          </p:cNvSpPr>
          <p:nvPr/>
        </p:nvSpPr>
        <p:spPr bwMode="auto">
          <a:xfrm>
            <a:off x="323850" y="6705600"/>
            <a:ext cx="1695450"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350660"/>
                                        </p:tgtEl>
                                        <p:attrNameLst>
                                          <p:attrName>style.visibility</p:attrName>
                                        </p:attrNameLst>
                                      </p:cBhvr>
                                      <p:to>
                                        <p:strVal val="visible"/>
                                      </p:to>
                                    </p:set>
                                    <p:animEffect transition="in" filter="blinds(horizontal)">
                                      <p:cBhvr>
                                        <p:cTn id="7" dur="500"/>
                                        <p:tgtEl>
                                          <p:spTgt spid="1350660"/>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350659">
                                            <p:txEl>
                                              <p:pRg st="0" end="0"/>
                                            </p:txEl>
                                          </p:spTgt>
                                        </p:tgtEl>
                                        <p:attrNameLst>
                                          <p:attrName>style.visibility</p:attrName>
                                        </p:attrNameLst>
                                      </p:cBhvr>
                                      <p:to>
                                        <p:strVal val="visible"/>
                                      </p:to>
                                    </p:set>
                                    <p:animEffect transition="in" filter="blinds(horizontal)">
                                      <p:cBhvr>
                                        <p:cTn id="11" dur="500"/>
                                        <p:tgtEl>
                                          <p:spTgt spid="1350659">
                                            <p:txEl>
                                              <p:pRg st="0" end="0"/>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350663"/>
                                        </p:tgtEl>
                                        <p:attrNameLst>
                                          <p:attrName>style.visibility</p:attrName>
                                        </p:attrNameLst>
                                      </p:cBhvr>
                                      <p:to>
                                        <p:strVal val="visible"/>
                                      </p:to>
                                    </p:set>
                                    <p:animEffect transition="in" filter="blinds(horizontal)">
                                      <p:cBhvr>
                                        <p:cTn id="15" dur="500"/>
                                        <p:tgtEl>
                                          <p:spTgt spid="1350663"/>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350662"/>
                                        </p:tgtEl>
                                        <p:attrNameLst>
                                          <p:attrName>style.visibility</p:attrName>
                                        </p:attrNameLst>
                                      </p:cBhvr>
                                      <p:to>
                                        <p:strVal val="visible"/>
                                      </p:to>
                                    </p:set>
                                    <p:animEffect transition="in" filter="blinds(horizontal)">
                                      <p:cBhvr>
                                        <p:cTn id="19" dur="500"/>
                                        <p:tgtEl>
                                          <p:spTgt spid="1350662"/>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350661"/>
                                        </p:tgtEl>
                                        <p:attrNameLst>
                                          <p:attrName>style.visibility</p:attrName>
                                        </p:attrNameLst>
                                      </p:cBhvr>
                                      <p:to>
                                        <p:strVal val="visible"/>
                                      </p:to>
                                    </p:set>
                                    <p:animEffect transition="in" filter="blinds(horizontal)">
                                      <p:cBhvr>
                                        <p:cTn id="24" dur="500"/>
                                        <p:tgtEl>
                                          <p:spTgt spid="1350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0659" grpId="0" build="p"/>
      <p:bldP spid="1350660" grpId="0"/>
      <p:bldP spid="1350661" grpId="0"/>
      <p:bldP spid="135066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323850"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58371" name="Rectangle 3"/>
          <p:cNvSpPr>
            <a:spLocks noGrp="1" noChangeArrowheads="1"/>
          </p:cNvSpPr>
          <p:nvPr>
            <p:ph type="body" idx="1"/>
          </p:nvPr>
        </p:nvSpPr>
        <p:spPr>
          <a:xfrm>
            <a:off x="468313" y="1052513"/>
            <a:ext cx="8064500" cy="2305050"/>
          </a:xfrm>
        </p:spPr>
        <p:txBody>
          <a:bodyPr/>
          <a:lstStyle/>
          <a:p>
            <a:pPr marL="0" indent="0" algn="just" eaLnBrk="1" hangingPunct="1">
              <a:buFontTx/>
              <a:buNone/>
            </a:pPr>
            <a:r>
              <a:rPr lang="zh-CN" altLang="en-US" sz="2800" b="1" dirty="0" smtClean="0"/>
              <a:t>       网络</a:t>
            </a:r>
            <a:r>
              <a:rPr lang="en-US" altLang="zh-CN" sz="2800" b="1" dirty="0" smtClean="0"/>
              <a:t>IP</a:t>
            </a:r>
            <a:r>
              <a:rPr lang="zh-CN" altLang="en-US" sz="2800" b="1" dirty="0" smtClean="0"/>
              <a:t>地址</a:t>
            </a:r>
            <a:r>
              <a:rPr lang="zh-CN" altLang="en-US" b="1" dirty="0" smtClean="0"/>
              <a:t> </a:t>
            </a:r>
          </a:p>
          <a:p>
            <a:pPr marL="0" indent="0" algn="just" eaLnBrk="1" hangingPunct="1">
              <a:lnSpc>
                <a:spcPct val="105000"/>
              </a:lnSpc>
              <a:spcBef>
                <a:spcPct val="10000"/>
              </a:spcBef>
              <a:buFontTx/>
              <a:buNone/>
            </a:pPr>
            <a:r>
              <a:rPr lang="zh-CN" altLang="en-US" sz="2400" b="1" dirty="0" smtClean="0"/>
              <a:t>        众所周知，在电话通讯中，电话用户是靠电话号码来识别的。同样，在网络中为了区别不同的计算机，也需要</a:t>
            </a:r>
            <a:r>
              <a:rPr lang="zh-CN" altLang="en-US" sz="2400" b="1" dirty="0" smtClean="0">
                <a:solidFill>
                  <a:srgbClr val="00B0F0"/>
                </a:solidFill>
              </a:rPr>
              <a:t>给计算机指定一个号码</a:t>
            </a:r>
            <a:r>
              <a:rPr lang="zh-CN" altLang="en-US" sz="2400" b="1" dirty="0" smtClean="0"/>
              <a:t>，这个号码就是“</a:t>
            </a:r>
            <a:r>
              <a:rPr lang="en-US" altLang="zh-CN" sz="2400" b="1" dirty="0" smtClean="0"/>
              <a:t>IP</a:t>
            </a:r>
            <a:r>
              <a:rPr lang="zh-CN" altLang="en-US" sz="2400" b="1" dirty="0" smtClean="0"/>
              <a:t>地址”。</a:t>
            </a:r>
            <a:r>
              <a:rPr lang="en-US" altLang="zh-CN" sz="2400" b="1" dirty="0" smtClean="0"/>
              <a:t>IP</a:t>
            </a:r>
            <a:r>
              <a:rPr lang="zh-CN" altLang="en-US" sz="2400" b="1" dirty="0" smtClean="0"/>
              <a:t>地址是一个很基本的概念，是理解网络通信的一个重要基础。</a:t>
            </a:r>
          </a:p>
        </p:txBody>
      </p:sp>
      <p:sp>
        <p:nvSpPr>
          <p:cNvPr id="1478660" name="Rectangle 4"/>
          <p:cNvSpPr>
            <a:spLocks noChangeArrowheads="1"/>
          </p:cNvSpPr>
          <p:nvPr/>
        </p:nvSpPr>
        <p:spPr bwMode="auto">
          <a:xfrm>
            <a:off x="539750" y="3357563"/>
            <a:ext cx="6192838" cy="71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spcBef>
                <a:spcPct val="20000"/>
              </a:spcBef>
            </a:pPr>
            <a:r>
              <a:rPr lang="en-US" altLang="zh-CN" b="1" smtClean="0">
                <a:solidFill>
                  <a:srgbClr val="000000"/>
                </a:solidFill>
                <a:ea typeface="黑体" panose="02010609060101010101" pitchFamily="49" charset="-122"/>
              </a:rPr>
              <a:t> </a:t>
            </a:r>
            <a:r>
              <a:rPr lang="en-US" altLang="zh-CN" smtClean="0">
                <a:solidFill>
                  <a:srgbClr val="000000"/>
                </a:solidFill>
                <a:ea typeface="黑体" panose="02010609060101010101" pitchFamily="49" charset="-122"/>
              </a:rPr>
              <a:t>      </a:t>
            </a:r>
            <a:r>
              <a:rPr lang="en-US" altLang="zh-CN" b="1" smtClean="0">
                <a:solidFill>
                  <a:srgbClr val="000000"/>
                </a:solidFill>
                <a:ea typeface="黑体" panose="02010609060101010101" pitchFamily="49" charset="-122"/>
              </a:rPr>
              <a:t>(1) IP</a:t>
            </a:r>
            <a:r>
              <a:rPr lang="zh-CN" altLang="en-US" b="1" smtClean="0">
                <a:solidFill>
                  <a:srgbClr val="000000"/>
                </a:solidFill>
                <a:ea typeface="黑体" panose="02010609060101010101" pitchFamily="49" charset="-122"/>
              </a:rPr>
              <a:t>地址构成</a:t>
            </a:r>
            <a:endParaRPr lang="zh-CN" altLang="en-US" b="1" smtClean="0">
              <a:solidFill>
                <a:srgbClr val="800080"/>
              </a:solidFill>
              <a:ea typeface="黑体" panose="02010609060101010101" pitchFamily="49" charset="-122"/>
            </a:endParaRPr>
          </a:p>
        </p:txBody>
      </p:sp>
      <p:sp>
        <p:nvSpPr>
          <p:cNvPr id="1478661" name="Text Box 5"/>
          <p:cNvSpPr txBox="1">
            <a:spLocks noChangeArrowheads="1"/>
          </p:cNvSpPr>
          <p:nvPr/>
        </p:nvSpPr>
        <p:spPr bwMode="auto">
          <a:xfrm>
            <a:off x="468313" y="3821113"/>
            <a:ext cx="8135937"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spcBef>
                <a:spcPct val="5000"/>
              </a:spcBef>
            </a:pPr>
            <a:r>
              <a:rPr lang="en-US" altLang="zh-CN" sz="2400" smtClean="0">
                <a:solidFill>
                  <a:srgbClr val="000000"/>
                </a:solidFill>
              </a:rPr>
              <a:t>        </a:t>
            </a:r>
            <a:r>
              <a:rPr lang="zh-CN" altLang="en-US" sz="2400" smtClean="0">
                <a:solidFill>
                  <a:srgbClr val="000000"/>
                </a:solidFill>
              </a:rPr>
              <a:t>为了使计算机相互识别并进行通信，每台连入互联网中的计算机都有一个“号码”，这个“号码”称为该计算机的因特网地址，由于这个地址是在</a:t>
            </a:r>
            <a:r>
              <a:rPr lang="en-US" altLang="zh-CN" sz="2400" smtClean="0">
                <a:solidFill>
                  <a:srgbClr val="000000"/>
                </a:solidFill>
              </a:rPr>
              <a:t>IP</a:t>
            </a:r>
            <a:r>
              <a:rPr lang="zh-CN" altLang="en-US" sz="2400" smtClean="0">
                <a:solidFill>
                  <a:srgbClr val="000000"/>
                </a:solidFill>
              </a:rPr>
              <a:t>协议中定义并由该协议处理的，因此称之为</a:t>
            </a:r>
            <a:r>
              <a:rPr lang="en-US" altLang="zh-CN" sz="2400" smtClean="0">
                <a:solidFill>
                  <a:srgbClr val="000000"/>
                </a:solidFill>
              </a:rPr>
              <a:t>IP</a:t>
            </a:r>
            <a:r>
              <a:rPr lang="zh-CN" altLang="en-US" sz="2400" smtClean="0">
                <a:solidFill>
                  <a:srgbClr val="000000"/>
                </a:solidFill>
              </a:rPr>
              <a:t>地址。</a:t>
            </a:r>
          </a:p>
        </p:txBody>
      </p:sp>
      <p:sp>
        <p:nvSpPr>
          <p:cNvPr id="58374" name="Rectangle 6"/>
          <p:cNvSpPr>
            <a:spLocks noChangeArrowheads="1"/>
          </p:cNvSpPr>
          <p:nvPr/>
        </p:nvSpPr>
        <p:spPr bwMode="auto">
          <a:xfrm>
            <a:off x="323850" y="6705600"/>
            <a:ext cx="2043113"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78660"/>
                                        </p:tgtEl>
                                        <p:attrNameLst>
                                          <p:attrName>style.visibility</p:attrName>
                                        </p:attrNameLst>
                                      </p:cBhvr>
                                      <p:to>
                                        <p:strVal val="visible"/>
                                      </p:to>
                                    </p:set>
                                    <p:animEffect transition="in" filter="blinds(horizontal)">
                                      <p:cBhvr>
                                        <p:cTn id="7" dur="500"/>
                                        <p:tgtEl>
                                          <p:spTgt spid="147866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78661"/>
                                        </p:tgtEl>
                                        <p:attrNameLst>
                                          <p:attrName>style.visibility</p:attrName>
                                        </p:attrNameLst>
                                      </p:cBhvr>
                                      <p:to>
                                        <p:strVal val="visible"/>
                                      </p:to>
                                    </p:set>
                                    <p:animEffect transition="in" filter="blinds(horizontal)">
                                      <p:cBhvr>
                                        <p:cTn id="10" dur="500"/>
                                        <p:tgtEl>
                                          <p:spTgt spid="14786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8660" grpId="0"/>
      <p:bldP spid="147866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323850"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1480707" name="Text Box 3"/>
          <p:cNvSpPr txBox="1">
            <a:spLocks noChangeArrowheads="1"/>
          </p:cNvSpPr>
          <p:nvPr/>
        </p:nvSpPr>
        <p:spPr bwMode="auto">
          <a:xfrm>
            <a:off x="323850" y="1125538"/>
            <a:ext cx="8424863"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spcBef>
                <a:spcPct val="5000"/>
              </a:spcBef>
            </a:pPr>
            <a:r>
              <a:rPr lang="en-US" altLang="zh-CN" sz="2400" smtClean="0">
                <a:solidFill>
                  <a:srgbClr val="000000"/>
                </a:solidFill>
              </a:rPr>
              <a:t>         </a:t>
            </a:r>
            <a:r>
              <a:rPr lang="zh-CN" altLang="zh-CN" sz="2400" smtClean="0">
                <a:solidFill>
                  <a:srgbClr val="000000"/>
                </a:solidFill>
              </a:rPr>
              <a:t>连接到</a:t>
            </a:r>
            <a:r>
              <a:rPr lang="en-US" altLang="zh-CN" sz="2400" smtClean="0">
                <a:solidFill>
                  <a:srgbClr val="000000"/>
                </a:solidFill>
              </a:rPr>
              <a:t>Internet</a:t>
            </a:r>
            <a:r>
              <a:rPr lang="zh-CN" altLang="zh-CN" sz="2400" smtClean="0">
                <a:solidFill>
                  <a:srgbClr val="000000"/>
                </a:solidFill>
              </a:rPr>
              <a:t>上的</a:t>
            </a:r>
            <a:r>
              <a:rPr lang="zh-CN" altLang="zh-CN" sz="2400" smtClean="0">
                <a:solidFill>
                  <a:srgbClr val="00B0F0"/>
                </a:solidFill>
              </a:rPr>
              <a:t>每</a:t>
            </a:r>
            <a:r>
              <a:rPr lang="zh-CN" altLang="en-US" sz="2400" smtClean="0">
                <a:solidFill>
                  <a:srgbClr val="00B0F0"/>
                </a:solidFill>
              </a:rPr>
              <a:t>个接口</a:t>
            </a:r>
            <a:r>
              <a:rPr lang="zh-CN" altLang="zh-CN" sz="2400" smtClean="0">
                <a:solidFill>
                  <a:srgbClr val="00B0F0"/>
                </a:solidFill>
              </a:rPr>
              <a:t>拥有唯一的地址</a:t>
            </a:r>
            <a:r>
              <a:rPr lang="zh-CN" altLang="zh-CN" sz="2400" smtClean="0">
                <a:solidFill>
                  <a:srgbClr val="000000"/>
                </a:solidFill>
              </a:rPr>
              <a:t>。</a:t>
            </a:r>
            <a:r>
              <a:rPr lang="zh-CN" altLang="en-US" sz="2400" smtClean="0">
                <a:solidFill>
                  <a:srgbClr val="000000"/>
                </a:solidFill>
              </a:rPr>
              <a:t>另外，多接口主机</a:t>
            </a:r>
            <a:r>
              <a:rPr lang="en-US" altLang="zh-CN" sz="2400" smtClean="0">
                <a:solidFill>
                  <a:srgbClr val="000000"/>
                </a:solidFill>
              </a:rPr>
              <a:t>(</a:t>
            </a:r>
            <a:r>
              <a:rPr lang="zh-CN" altLang="en-US" sz="2400" smtClean="0">
                <a:solidFill>
                  <a:srgbClr val="000000"/>
                </a:solidFill>
              </a:rPr>
              <a:t>例如一个主机有</a:t>
            </a:r>
            <a:r>
              <a:rPr lang="en-US" altLang="zh-CN" sz="2400" smtClean="0">
                <a:solidFill>
                  <a:srgbClr val="000000"/>
                </a:solidFill>
              </a:rPr>
              <a:t>2</a:t>
            </a:r>
            <a:r>
              <a:rPr lang="zh-CN" altLang="en-US" sz="2400" smtClean="0">
                <a:solidFill>
                  <a:srgbClr val="000000"/>
                </a:solidFill>
              </a:rPr>
              <a:t>块网卡</a:t>
            </a:r>
            <a:r>
              <a:rPr lang="en-US" altLang="zh-CN" sz="2400" smtClean="0">
                <a:solidFill>
                  <a:srgbClr val="000000"/>
                </a:solidFill>
              </a:rPr>
              <a:t>)</a:t>
            </a:r>
            <a:r>
              <a:rPr lang="zh-CN" altLang="en-US" sz="2400" smtClean="0">
                <a:solidFill>
                  <a:srgbClr val="000000"/>
                </a:solidFill>
              </a:rPr>
              <a:t>具有多个</a:t>
            </a:r>
            <a:r>
              <a:rPr lang="en-US" altLang="zh-CN" sz="2400" smtClean="0">
                <a:solidFill>
                  <a:srgbClr val="000000"/>
                </a:solidFill>
              </a:rPr>
              <a:t>IP</a:t>
            </a:r>
            <a:r>
              <a:rPr lang="zh-CN" altLang="en-US" sz="2400" smtClean="0">
                <a:solidFill>
                  <a:srgbClr val="000000"/>
                </a:solidFill>
              </a:rPr>
              <a:t>地址，其中每个接口都对应一个</a:t>
            </a:r>
            <a:r>
              <a:rPr lang="en-US" altLang="zh-CN" sz="2400" smtClean="0">
                <a:solidFill>
                  <a:srgbClr val="000000"/>
                </a:solidFill>
              </a:rPr>
              <a:t>IP</a:t>
            </a:r>
            <a:r>
              <a:rPr lang="zh-CN" altLang="en-US" sz="2400" smtClean="0">
                <a:solidFill>
                  <a:srgbClr val="000000"/>
                </a:solidFill>
              </a:rPr>
              <a:t>地址。由于一个路由器至少应当连接到两个网络，因此一个路由器至少应当有两个不同的 </a:t>
            </a:r>
            <a:r>
              <a:rPr lang="en-US" altLang="zh-CN" sz="2400" smtClean="0">
                <a:solidFill>
                  <a:srgbClr val="000000"/>
                </a:solidFill>
              </a:rPr>
              <a:t>IP </a:t>
            </a:r>
            <a:r>
              <a:rPr lang="zh-CN" altLang="en-US" sz="2400" smtClean="0">
                <a:solidFill>
                  <a:srgbClr val="000000"/>
                </a:solidFill>
              </a:rPr>
              <a:t>地址。</a:t>
            </a:r>
          </a:p>
        </p:txBody>
      </p:sp>
      <p:sp>
        <p:nvSpPr>
          <p:cNvPr id="1480708" name="Text Box 4"/>
          <p:cNvSpPr txBox="1">
            <a:spLocks noChangeArrowheads="1"/>
          </p:cNvSpPr>
          <p:nvPr/>
        </p:nvSpPr>
        <p:spPr bwMode="auto">
          <a:xfrm>
            <a:off x="323850" y="2708275"/>
            <a:ext cx="8135938"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spcBef>
                <a:spcPct val="5000"/>
              </a:spcBef>
            </a:pPr>
            <a:r>
              <a:rPr lang="en-US" altLang="zh-CN" sz="2400" smtClean="0">
                <a:solidFill>
                  <a:srgbClr val="000000"/>
                </a:solidFill>
              </a:rPr>
              <a:t>         IP</a:t>
            </a:r>
            <a:r>
              <a:rPr lang="zh-CN" altLang="en-US" sz="2400" smtClean="0">
                <a:solidFill>
                  <a:srgbClr val="000000"/>
                </a:solidFill>
              </a:rPr>
              <a:t>地址长</a:t>
            </a:r>
            <a:r>
              <a:rPr lang="en-US" altLang="zh-CN" sz="2400" smtClean="0">
                <a:solidFill>
                  <a:srgbClr val="000000"/>
                </a:solidFill>
              </a:rPr>
              <a:t>32 bit</a:t>
            </a:r>
            <a:r>
              <a:rPr lang="zh-CN" altLang="en-US" sz="2400" smtClean="0">
                <a:solidFill>
                  <a:srgbClr val="000000"/>
                </a:solidFill>
              </a:rPr>
              <a:t>，即</a:t>
            </a:r>
            <a:r>
              <a:rPr lang="en-US" altLang="zh-CN" sz="2400" smtClean="0">
                <a:solidFill>
                  <a:srgbClr val="000000"/>
                </a:solidFill>
              </a:rPr>
              <a:t>IP</a:t>
            </a:r>
            <a:r>
              <a:rPr lang="zh-CN" altLang="en-US" sz="2400" smtClean="0">
                <a:solidFill>
                  <a:srgbClr val="000000"/>
                </a:solidFill>
              </a:rPr>
              <a:t>地址</a:t>
            </a:r>
            <a:r>
              <a:rPr lang="zh-CN" altLang="en-US" sz="2400" smtClean="0">
                <a:solidFill>
                  <a:srgbClr val="00B0F0"/>
                </a:solidFill>
              </a:rPr>
              <a:t>占</a:t>
            </a:r>
            <a:r>
              <a:rPr lang="en-US" altLang="zh-CN" sz="2400" smtClean="0">
                <a:solidFill>
                  <a:srgbClr val="00B0F0"/>
                </a:solidFill>
              </a:rPr>
              <a:t>4</a:t>
            </a:r>
            <a:r>
              <a:rPr lang="zh-CN" altLang="en-US" sz="2400" smtClean="0">
                <a:solidFill>
                  <a:srgbClr val="00B0F0"/>
                </a:solidFill>
              </a:rPr>
              <a:t>个字节</a:t>
            </a:r>
            <a:r>
              <a:rPr lang="zh-CN" altLang="en-US" sz="2400" smtClean="0">
                <a:solidFill>
                  <a:srgbClr val="000000"/>
                </a:solidFill>
              </a:rPr>
              <a:t>。其要点是：每</a:t>
            </a:r>
            <a:r>
              <a:rPr lang="en-US" altLang="zh-CN" sz="2400" smtClean="0">
                <a:solidFill>
                  <a:srgbClr val="000000"/>
                </a:solidFill>
              </a:rPr>
              <a:t>8</a:t>
            </a:r>
            <a:r>
              <a:rPr lang="zh-CN" altLang="en-US" sz="2400" smtClean="0">
                <a:solidFill>
                  <a:srgbClr val="000000"/>
                </a:solidFill>
              </a:rPr>
              <a:t>位二进制数为一组，每组用</a:t>
            </a:r>
            <a:r>
              <a:rPr lang="en-US" altLang="zh-CN" sz="2400" smtClean="0">
                <a:solidFill>
                  <a:srgbClr val="000000"/>
                </a:solidFill>
              </a:rPr>
              <a:t>1</a:t>
            </a:r>
            <a:r>
              <a:rPr lang="zh-CN" altLang="en-US" sz="2400" smtClean="0">
                <a:solidFill>
                  <a:srgbClr val="000000"/>
                </a:solidFill>
              </a:rPr>
              <a:t>个十进制数表示</a:t>
            </a:r>
            <a:r>
              <a:rPr lang="en-US" altLang="zh-CN" sz="2400" smtClean="0">
                <a:solidFill>
                  <a:srgbClr val="000000"/>
                </a:solidFill>
              </a:rPr>
              <a:t>(0~255)</a:t>
            </a:r>
            <a:r>
              <a:rPr lang="zh-CN" altLang="en-US" sz="2400" smtClean="0">
                <a:solidFill>
                  <a:srgbClr val="000000"/>
                </a:solidFill>
              </a:rPr>
              <a:t>，每组之间用小数点</a:t>
            </a:r>
            <a:r>
              <a:rPr lang="zh-CN" altLang="en-US" sz="2400" smtClean="0">
                <a:solidFill>
                  <a:srgbClr val="00B0F0"/>
                </a:solidFill>
              </a:rPr>
              <a:t>“</a:t>
            </a:r>
            <a:r>
              <a:rPr lang="en-US" altLang="zh-CN" sz="2400" smtClean="0">
                <a:solidFill>
                  <a:srgbClr val="00B0F0"/>
                </a:solidFill>
              </a:rPr>
              <a:t>.”</a:t>
            </a:r>
            <a:r>
              <a:rPr lang="zh-CN" altLang="en-US" sz="2400" smtClean="0">
                <a:solidFill>
                  <a:srgbClr val="00B0F0"/>
                </a:solidFill>
              </a:rPr>
              <a:t>隔开</a:t>
            </a:r>
            <a:r>
              <a:rPr lang="zh-CN" altLang="en-US" sz="2400" smtClean="0">
                <a:solidFill>
                  <a:srgbClr val="000000"/>
                </a:solidFill>
              </a:rPr>
              <a:t>。例如，某主机</a:t>
            </a:r>
            <a:r>
              <a:rPr lang="en-US" altLang="zh-CN" sz="2400" smtClean="0">
                <a:solidFill>
                  <a:srgbClr val="000000"/>
                </a:solidFill>
              </a:rPr>
              <a:t>IP</a:t>
            </a:r>
            <a:r>
              <a:rPr lang="zh-CN" altLang="en-US" sz="2400" smtClean="0">
                <a:solidFill>
                  <a:srgbClr val="000000"/>
                </a:solidFill>
              </a:rPr>
              <a:t>地址的</a:t>
            </a:r>
            <a:r>
              <a:rPr lang="en-US" altLang="zh-CN" sz="2400" smtClean="0">
                <a:solidFill>
                  <a:srgbClr val="000000"/>
                </a:solidFill>
              </a:rPr>
              <a:t>32</a:t>
            </a:r>
            <a:r>
              <a:rPr lang="zh-CN" altLang="en-US" sz="2400" smtClean="0">
                <a:solidFill>
                  <a:srgbClr val="000000"/>
                </a:solidFill>
              </a:rPr>
              <a:t>个比特位是：</a:t>
            </a:r>
            <a:r>
              <a:rPr lang="en-US" altLang="zh-CN" sz="2400" smtClean="0">
                <a:solidFill>
                  <a:srgbClr val="000000"/>
                </a:solidFill>
              </a:rPr>
              <a:t>11001010011101001010000000101001</a:t>
            </a:r>
          </a:p>
          <a:p>
            <a:pPr algn="just" eaLnBrk="1" hangingPunct="1">
              <a:spcBef>
                <a:spcPct val="5000"/>
              </a:spcBef>
            </a:pPr>
            <a:r>
              <a:rPr lang="en-US" altLang="zh-CN" sz="2400" smtClean="0">
                <a:solidFill>
                  <a:srgbClr val="000000"/>
                </a:solidFill>
              </a:rPr>
              <a:t>        </a:t>
            </a:r>
            <a:r>
              <a:rPr lang="zh-CN" altLang="en-US" sz="2400" smtClean="0">
                <a:solidFill>
                  <a:srgbClr val="000000"/>
                </a:solidFill>
              </a:rPr>
              <a:t>用</a:t>
            </a:r>
            <a:r>
              <a:rPr lang="zh-CN" altLang="en-US" sz="2400">
                <a:solidFill>
                  <a:srgbClr val="00B0F0"/>
                </a:solidFill>
                <a:latin typeface="黑体" panose="02010609060101010101" pitchFamily="49" charset="-122"/>
              </a:rPr>
              <a:t>“点分十进制”</a:t>
            </a:r>
            <a:r>
              <a:rPr lang="zh-CN" altLang="en-US" sz="2400" smtClean="0">
                <a:solidFill>
                  <a:srgbClr val="000000"/>
                </a:solidFill>
              </a:rPr>
              <a:t>表示即为：</a:t>
            </a:r>
          </a:p>
          <a:p>
            <a:pPr algn="just" eaLnBrk="1" hangingPunct="1">
              <a:spcBef>
                <a:spcPct val="5000"/>
              </a:spcBef>
            </a:pPr>
            <a:r>
              <a:rPr lang="zh-CN" altLang="en-US" sz="2400" smtClean="0">
                <a:solidFill>
                  <a:srgbClr val="000000"/>
                </a:solidFill>
              </a:rPr>
              <a:t>                                 </a:t>
            </a:r>
            <a:r>
              <a:rPr lang="en-US" altLang="zh-CN" sz="2400" smtClean="0">
                <a:solidFill>
                  <a:srgbClr val="000000"/>
                </a:solidFill>
              </a:rPr>
              <a:t>202. 116.160. 41</a:t>
            </a:r>
          </a:p>
        </p:txBody>
      </p:sp>
      <p:grpSp>
        <p:nvGrpSpPr>
          <p:cNvPr id="1480709" name="Group 5"/>
          <p:cNvGrpSpPr/>
          <p:nvPr/>
        </p:nvGrpSpPr>
        <p:grpSpPr bwMode="auto">
          <a:xfrm>
            <a:off x="468313" y="5084763"/>
            <a:ext cx="8423275" cy="1584325"/>
            <a:chOff x="295" y="3203"/>
            <a:chExt cx="5306" cy="998"/>
          </a:xfrm>
        </p:grpSpPr>
        <p:sp>
          <p:nvSpPr>
            <p:cNvPr id="59399" name="Rectangle 6"/>
            <p:cNvSpPr>
              <a:spLocks noChangeArrowheads="1"/>
            </p:cNvSpPr>
            <p:nvPr/>
          </p:nvSpPr>
          <p:spPr bwMode="auto">
            <a:xfrm>
              <a:off x="430" y="3465"/>
              <a:ext cx="517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spcBef>
                  <a:spcPct val="0"/>
                </a:spcBef>
              </a:pPr>
              <a:r>
                <a:rPr lang="en-US" altLang="zh-CN" sz="2800" b="1" smtClean="0">
                  <a:solidFill>
                    <a:srgbClr val="000000"/>
                  </a:solidFill>
                  <a:ea typeface="宋体" panose="02010600030101010101" pitchFamily="2" charset="-122"/>
                </a:rPr>
                <a:t>        </a:t>
              </a:r>
              <a:endParaRPr lang="en-US" altLang="zh-CN" b="1" smtClean="0">
                <a:ea typeface="宋体" panose="02010600030101010101" pitchFamily="2" charset="-122"/>
              </a:endParaRPr>
            </a:p>
          </p:txBody>
        </p:sp>
        <p:sp>
          <p:nvSpPr>
            <p:cNvPr id="59400" name="Rectangle 7"/>
            <p:cNvSpPr>
              <a:spLocks noChangeArrowheads="1"/>
            </p:cNvSpPr>
            <p:nvPr/>
          </p:nvSpPr>
          <p:spPr bwMode="auto">
            <a:xfrm>
              <a:off x="295" y="3203"/>
              <a:ext cx="5261" cy="998"/>
            </a:xfrm>
            <a:prstGeom prst="rect">
              <a:avLst/>
            </a:prstGeom>
            <a:solidFill>
              <a:srgbClr val="FFFF99"/>
            </a:solidFill>
            <a:ln w="9525">
              <a:miter lim="800000"/>
            </a:ln>
            <a:effectLst/>
            <a:scene3d>
              <a:camera prst="legacyObliqueTopRight"/>
              <a:lightRig rig="legacyFlat3" dir="b"/>
            </a:scene3d>
            <a:sp3d extrusionH="176200" prstMaterial="legacyMatte">
              <a:bevelT w="13500" h="13500" prst="angle"/>
              <a:bevelB w="13500" h="13500" prst="angle"/>
              <a:extrusionClr>
                <a:srgbClr val="FFFF99"/>
              </a:extrusionClr>
            </a:sp3d>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anchor="ctr">
              <a:spAutoFit/>
              <a:flatTx/>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59401" name="Rectangle 8"/>
            <p:cNvSpPr>
              <a:spLocks noChangeArrowheads="1"/>
            </p:cNvSpPr>
            <p:nvPr/>
          </p:nvSpPr>
          <p:spPr bwMode="auto">
            <a:xfrm>
              <a:off x="295" y="3221"/>
              <a:ext cx="5261" cy="968"/>
            </a:xfrm>
            <a:prstGeom prst="rect">
              <a:avLst/>
            </a:prstGeom>
            <a:solidFill>
              <a:srgbClr val="FFFF99"/>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95000"/>
                </a:lnSpc>
                <a:spcBef>
                  <a:spcPct val="0"/>
                </a:spcBef>
              </a:pPr>
              <a:r>
                <a:rPr lang="en-US" altLang="zh-CN" sz="2000" b="1" smtClean="0">
                  <a:solidFill>
                    <a:srgbClr val="FF0000"/>
                  </a:solidFill>
                  <a:ea typeface="黑体" panose="02010609060101010101" pitchFamily="49" charset="-122"/>
                </a:rPr>
                <a:t>        </a:t>
              </a:r>
              <a:r>
                <a:rPr lang="zh-CN" altLang="en-US" sz="2000" b="1" smtClean="0">
                  <a:solidFill>
                    <a:srgbClr val="FF0000"/>
                  </a:solidFill>
                  <a:ea typeface="黑体" panose="02010609060101010101" pitchFamily="49" charset="-122"/>
                </a:rPr>
                <a:t>在现实生活中，以怎样的方式来确定某个人的身份呢</a:t>
              </a:r>
              <a:r>
                <a:rPr lang="en-US" altLang="zh-CN" sz="2000" b="1" smtClean="0">
                  <a:solidFill>
                    <a:srgbClr val="FF0000"/>
                  </a:solidFill>
                  <a:ea typeface="黑体" panose="02010609060101010101" pitchFamily="49" charset="-122"/>
                </a:rPr>
                <a:t>?</a:t>
              </a:r>
              <a:r>
                <a:rPr lang="zh-CN" altLang="en-US" sz="2000" b="1" smtClean="0">
                  <a:solidFill>
                    <a:srgbClr val="FF0000"/>
                  </a:solidFill>
                  <a:ea typeface="黑体" panose="02010609060101010101" pitchFamily="49" charset="-122"/>
                </a:rPr>
                <a:t>一是硬件，每个人与生俱来的、唯一的生理特征</a:t>
              </a:r>
              <a:r>
                <a:rPr lang="en-US" altLang="zh-CN" sz="2000" b="1" smtClean="0">
                  <a:solidFill>
                    <a:srgbClr val="FF0000"/>
                  </a:solidFill>
                  <a:ea typeface="黑体" panose="02010609060101010101" pitchFamily="49" charset="-122"/>
                </a:rPr>
                <a:t>(</a:t>
              </a:r>
              <a:r>
                <a:rPr lang="zh-CN" altLang="en-US" sz="2000" b="1" smtClean="0">
                  <a:solidFill>
                    <a:srgbClr val="FF0000"/>
                  </a:solidFill>
                  <a:ea typeface="黑体" panose="02010609060101010101" pitchFamily="49" charset="-122"/>
                </a:rPr>
                <a:t>如眼底虹膜、指纹、</a:t>
              </a:r>
              <a:r>
                <a:rPr lang="en-US" altLang="zh-CN" sz="2000" b="1" smtClean="0">
                  <a:solidFill>
                    <a:srgbClr val="FF0000"/>
                  </a:solidFill>
                  <a:ea typeface="黑体" panose="02010609060101010101" pitchFamily="49" charset="-122"/>
                </a:rPr>
                <a:t>DNA</a:t>
              </a:r>
              <a:r>
                <a:rPr lang="zh-CN" altLang="en-US" sz="2000" b="1" smtClean="0">
                  <a:solidFill>
                    <a:srgbClr val="FF0000"/>
                  </a:solidFill>
                  <a:ea typeface="黑体" panose="02010609060101010101" pitchFamily="49" charset="-122"/>
                </a:rPr>
                <a:t>等</a:t>
              </a:r>
              <a:r>
                <a:rPr lang="en-US" altLang="zh-CN" sz="2000" b="1" smtClean="0">
                  <a:solidFill>
                    <a:srgbClr val="FF0000"/>
                  </a:solidFill>
                  <a:ea typeface="黑体" panose="02010609060101010101" pitchFamily="49" charset="-122"/>
                </a:rPr>
                <a:t>)</a:t>
              </a:r>
              <a:r>
                <a:rPr lang="zh-CN" altLang="en-US" sz="2000" b="1" smtClean="0">
                  <a:solidFill>
                    <a:srgbClr val="FF0000"/>
                  </a:solidFill>
                  <a:ea typeface="黑体" panose="02010609060101010101" pitchFamily="49" charset="-122"/>
                </a:rPr>
                <a:t>。二是软件，即给每个人都规定一种身份、颁发唯一的证件</a:t>
              </a:r>
              <a:r>
                <a:rPr lang="en-US" altLang="zh-CN" sz="2000" b="1" smtClean="0">
                  <a:solidFill>
                    <a:srgbClr val="FF0000"/>
                  </a:solidFill>
                  <a:ea typeface="黑体" panose="02010609060101010101" pitchFamily="49" charset="-122"/>
                </a:rPr>
                <a:t>(</a:t>
              </a:r>
              <a:r>
                <a:rPr lang="zh-CN" altLang="en-US" sz="2000" b="1" smtClean="0">
                  <a:solidFill>
                    <a:srgbClr val="FF0000"/>
                  </a:solidFill>
                  <a:ea typeface="黑体" panose="02010609060101010101" pitchFamily="49" charset="-122"/>
                </a:rPr>
                <a:t>如身份证</a:t>
              </a:r>
              <a:r>
                <a:rPr lang="en-US" altLang="zh-CN" sz="2000" b="1" smtClean="0">
                  <a:solidFill>
                    <a:srgbClr val="FF0000"/>
                  </a:solidFill>
                  <a:ea typeface="黑体" panose="02010609060101010101" pitchFamily="49" charset="-122"/>
                </a:rPr>
                <a:t>)</a:t>
              </a:r>
              <a:r>
                <a:rPr lang="zh-CN" altLang="en-US" sz="2000" b="1" smtClean="0">
                  <a:solidFill>
                    <a:srgbClr val="FF0000"/>
                  </a:solidFill>
                  <a:ea typeface="黑体" panose="02010609060101010101" pitchFamily="49" charset="-122"/>
                </a:rPr>
                <a:t>。网络中识别某一台计算机也是这样：一是在每一块网卡上都烧录了唯一的</a:t>
              </a:r>
              <a:r>
                <a:rPr lang="en-US" altLang="zh-CN" sz="2000" b="1" smtClean="0">
                  <a:solidFill>
                    <a:srgbClr val="FF0000"/>
                  </a:solidFill>
                  <a:ea typeface="黑体" panose="02010609060101010101" pitchFamily="49" charset="-122"/>
                </a:rPr>
                <a:t>ID</a:t>
              </a:r>
              <a:r>
                <a:rPr lang="zh-CN" altLang="en-US" sz="2000" b="1" smtClean="0">
                  <a:solidFill>
                    <a:srgbClr val="FF0000"/>
                  </a:solidFill>
                  <a:ea typeface="黑体" panose="02010609060101010101" pitchFamily="49" charset="-122"/>
                </a:rPr>
                <a:t>号</a:t>
              </a:r>
              <a:r>
                <a:rPr lang="en-US" altLang="zh-CN" sz="2000" b="1" smtClean="0">
                  <a:solidFill>
                    <a:srgbClr val="FF0000"/>
                  </a:solidFill>
                  <a:ea typeface="黑体" panose="02010609060101010101" pitchFamily="49" charset="-122"/>
                </a:rPr>
                <a:t>(</a:t>
              </a:r>
              <a:r>
                <a:rPr lang="zh-CN" altLang="en-US" sz="2000" b="1" smtClean="0">
                  <a:solidFill>
                    <a:srgbClr val="FF0000"/>
                  </a:solidFill>
                  <a:ea typeface="黑体" panose="02010609060101010101" pitchFamily="49" charset="-122"/>
                </a:rPr>
                <a:t>即</a:t>
              </a:r>
              <a:r>
                <a:rPr lang="en-US" altLang="zh-CN" sz="2000" b="1" smtClean="0">
                  <a:solidFill>
                    <a:srgbClr val="FF0000"/>
                  </a:solidFill>
                  <a:ea typeface="黑体" panose="02010609060101010101" pitchFamily="49" charset="-122"/>
                </a:rPr>
                <a:t>MAC</a:t>
              </a:r>
              <a:r>
                <a:rPr lang="zh-CN" altLang="en-US" sz="2000" b="1" smtClean="0">
                  <a:solidFill>
                    <a:srgbClr val="FF0000"/>
                  </a:solidFill>
                  <a:ea typeface="黑体" panose="02010609060101010101" pitchFamily="49" charset="-122"/>
                </a:rPr>
                <a:t>地址</a:t>
              </a:r>
              <a:r>
                <a:rPr lang="en-US" altLang="zh-CN" sz="2000" b="1" smtClean="0">
                  <a:solidFill>
                    <a:srgbClr val="FF0000"/>
                  </a:solidFill>
                  <a:ea typeface="黑体" panose="02010609060101010101" pitchFamily="49" charset="-122"/>
                </a:rPr>
                <a:t>)</a:t>
              </a:r>
              <a:r>
                <a:rPr lang="zh-CN" altLang="en-US" sz="2000" b="1" smtClean="0">
                  <a:solidFill>
                    <a:srgbClr val="FF0000"/>
                  </a:solidFill>
                  <a:ea typeface="黑体" panose="02010609060101010101" pitchFamily="49" charset="-122"/>
                </a:rPr>
                <a:t>：二是通过为每一台计算机分配一个唯一的</a:t>
              </a:r>
              <a:r>
                <a:rPr lang="en-US" altLang="zh-CN" sz="2000" b="1" smtClean="0">
                  <a:solidFill>
                    <a:srgbClr val="FF0000"/>
                  </a:solidFill>
                  <a:ea typeface="黑体" panose="02010609060101010101" pitchFamily="49" charset="-122"/>
                </a:rPr>
                <a:t>IP</a:t>
              </a:r>
              <a:r>
                <a:rPr lang="zh-CN" altLang="en-US" sz="2000" b="1" smtClean="0">
                  <a:solidFill>
                    <a:srgbClr val="FF0000"/>
                  </a:solidFill>
                  <a:ea typeface="黑体" panose="02010609060101010101" pitchFamily="49" charset="-122"/>
                </a:rPr>
                <a:t>地址。</a:t>
              </a:r>
            </a:p>
          </p:txBody>
        </p:sp>
        <p:sp>
          <p:nvSpPr>
            <p:cNvPr id="59402" name="AutoShape 9"/>
            <p:cNvSpPr>
              <a:spLocks noChangeArrowheads="1"/>
            </p:cNvSpPr>
            <p:nvPr/>
          </p:nvSpPr>
          <p:spPr bwMode="auto">
            <a:xfrm>
              <a:off x="431" y="3294"/>
              <a:ext cx="139" cy="136"/>
            </a:xfrm>
            <a:prstGeom prst="smileyFace">
              <a:avLst>
                <a:gd name="adj" fmla="val -4653"/>
              </a:avLst>
            </a:prstGeom>
            <a:noFill/>
            <a:ln w="19050">
              <a:solidFill>
                <a:schemeClr val="hlink"/>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spcBef>
                  <a:spcPct val="0"/>
                </a:spcBef>
              </a:pPr>
              <a:endParaRPr lang="zh-CN" altLang="en-US" sz="2000" b="1" smtClean="0">
                <a:solidFill>
                  <a:srgbClr val="000000"/>
                </a:solidFill>
                <a:ea typeface="黑体" panose="02010609060101010101" pitchFamily="49" charset="-122"/>
              </a:endParaRPr>
            </a:p>
          </p:txBody>
        </p:sp>
      </p:grpSp>
      <p:sp>
        <p:nvSpPr>
          <p:cNvPr id="59398" name="Rectangle 10"/>
          <p:cNvSpPr>
            <a:spLocks noChangeArrowheads="1"/>
          </p:cNvSpPr>
          <p:nvPr/>
        </p:nvSpPr>
        <p:spPr bwMode="auto">
          <a:xfrm>
            <a:off x="323850" y="6705600"/>
            <a:ext cx="2124075"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480707"/>
                                        </p:tgtEl>
                                        <p:attrNameLst>
                                          <p:attrName>style.visibility</p:attrName>
                                        </p:attrNameLst>
                                      </p:cBhvr>
                                      <p:to>
                                        <p:strVal val="visible"/>
                                      </p:to>
                                    </p:set>
                                    <p:animEffect transition="in" filter="blinds(horizontal)">
                                      <p:cBhvr>
                                        <p:cTn id="7" dur="500"/>
                                        <p:tgtEl>
                                          <p:spTgt spid="148070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80708"/>
                                        </p:tgtEl>
                                        <p:attrNameLst>
                                          <p:attrName>style.visibility</p:attrName>
                                        </p:attrNameLst>
                                      </p:cBhvr>
                                      <p:to>
                                        <p:strVal val="visible"/>
                                      </p:to>
                                    </p:set>
                                    <p:animEffect transition="in" filter="blinds(horizontal)">
                                      <p:cBhvr>
                                        <p:cTn id="12" dur="500"/>
                                        <p:tgtEl>
                                          <p:spTgt spid="1480708"/>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1480709"/>
                                        </p:tgtEl>
                                        <p:attrNameLst>
                                          <p:attrName>style.visibility</p:attrName>
                                        </p:attrNameLst>
                                      </p:cBhvr>
                                      <p:to>
                                        <p:strVal val="visible"/>
                                      </p:to>
                                    </p:set>
                                    <p:animEffect transition="in" filter="blinds(horizontal)">
                                      <p:cBhvr>
                                        <p:cTn id="16" dur="500"/>
                                        <p:tgtEl>
                                          <p:spTgt spid="1480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0707" grpId="0" bldLvl="0" animBg="1"/>
      <p:bldP spid="1480708"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323850"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grpSp>
        <p:nvGrpSpPr>
          <p:cNvPr id="60419" name="Group 3"/>
          <p:cNvGrpSpPr/>
          <p:nvPr/>
        </p:nvGrpSpPr>
        <p:grpSpPr bwMode="auto">
          <a:xfrm>
            <a:off x="1116013" y="2276475"/>
            <a:ext cx="6769100" cy="2520950"/>
            <a:chOff x="657" y="2115"/>
            <a:chExt cx="4264" cy="1588"/>
          </a:xfrm>
        </p:grpSpPr>
        <p:sp>
          <p:nvSpPr>
            <p:cNvPr id="60422" name="Rectangle 4"/>
            <p:cNvSpPr>
              <a:spLocks noChangeArrowheads="1"/>
            </p:cNvSpPr>
            <p:nvPr/>
          </p:nvSpPr>
          <p:spPr bwMode="auto">
            <a:xfrm>
              <a:off x="718" y="2151"/>
              <a:ext cx="291" cy="228"/>
            </a:xfrm>
            <a:prstGeom prst="rect">
              <a:avLst/>
            </a:prstGeom>
            <a:solidFill>
              <a:srgbClr val="99CCFF"/>
            </a:solidFill>
            <a:ln w="9525">
              <a:miter lim="800000"/>
            </a:ln>
            <a:effectLst/>
            <a:scene3d>
              <a:camera prst="legacyObliqueTopRight"/>
              <a:lightRig rig="legacyFlat3" dir="r"/>
            </a:scene3d>
            <a:sp3d extrusionH="430200" prstMaterial="legacyPlastic">
              <a:bevelT w="13500" h="13500" prst="angle"/>
              <a:bevelB w="13500" h="13500" prst="angle"/>
              <a:extrusionClr>
                <a:srgbClr val="99CCFF"/>
              </a:extrusionClr>
            </a:sp3d>
            <a:extLst>
              <a:ext uri="{AF507438-7753-43E0-B8FC-AC1667EBCBE1}">
                <a14:hiddenEffects xmlns:a14="http://schemas.microsoft.com/office/drawing/2010/main">
                  <a:effectLst>
                    <a:outerShdw sy="50000" kx="-2453608" rotWithShape="0">
                      <a:srgbClr val="808080"/>
                    </a:outerShdw>
                  </a:effectLst>
                </a14:hiddenEffects>
              </a:ext>
            </a:extLst>
          </p:spPr>
          <p:txBody>
            <a:bodyPr wrap="none" anchor="ctr">
              <a:flatTx/>
            </a:bodyPr>
            <a:lstStyle/>
            <a:p>
              <a:pPr algn="ctr">
                <a:spcBef>
                  <a:spcPct val="0"/>
                </a:spcBef>
              </a:pPr>
              <a:r>
                <a:rPr lang="en-US" altLang="zh-CN" b="1" smtClean="0">
                  <a:solidFill>
                    <a:srgbClr val="FFFF00"/>
                  </a:solidFill>
                  <a:ea typeface="黑体" panose="02010609060101010101" pitchFamily="49" charset="-122"/>
                </a:rPr>
                <a:t>0</a:t>
              </a:r>
              <a:endParaRPr lang="en-US" altLang="zh-CN" b="1" smtClean="0">
                <a:solidFill>
                  <a:srgbClr val="0000FF"/>
                </a:solidFill>
                <a:ea typeface="黑体" panose="02010609060101010101" pitchFamily="49" charset="-122"/>
              </a:endParaRPr>
            </a:p>
          </p:txBody>
        </p:sp>
        <p:sp>
          <p:nvSpPr>
            <p:cNvPr id="60423" name="Rectangle 5"/>
            <p:cNvSpPr>
              <a:spLocks noChangeArrowheads="1"/>
            </p:cNvSpPr>
            <p:nvPr/>
          </p:nvSpPr>
          <p:spPr bwMode="auto">
            <a:xfrm>
              <a:off x="1063" y="2151"/>
              <a:ext cx="881" cy="228"/>
            </a:xfrm>
            <a:prstGeom prst="rect">
              <a:avLst/>
            </a:prstGeom>
            <a:solidFill>
              <a:srgbClr val="6699FF"/>
            </a:solidFill>
            <a:ln w="9525">
              <a:miter lim="800000"/>
            </a:ln>
            <a:effectLst/>
            <a:scene3d>
              <a:camera prst="legacyObliqueTopRight"/>
              <a:lightRig rig="legacyFlat3" dir="b"/>
            </a:scene3d>
            <a:sp3d extrusionH="430200" prstMaterial="legacyMatte">
              <a:bevelT w="13500" h="13500" prst="angle"/>
              <a:bevelB w="13500" h="13500" prst="angle"/>
              <a:extrusionClr>
                <a:srgbClr val="6699FF"/>
              </a:extrusionClr>
            </a:sp3d>
            <a:extLst>
              <a:ext uri="{AF507438-7753-43E0-B8FC-AC1667EBCBE1}">
                <a14:hiddenEffects xmlns:a14="http://schemas.microsoft.com/office/drawing/2010/main">
                  <a:effectLst>
                    <a:outerShdw sy="50000" kx="-2453608" rotWithShape="0">
                      <a:srgbClr val="808080"/>
                    </a:outerShdw>
                  </a:effectLst>
                </a14:hiddenEffects>
              </a:ext>
            </a:extLst>
          </p:spPr>
          <p:txBody>
            <a:bodyPr wrap="none" anchor="ctr">
              <a:flatTx/>
            </a:bodyPr>
            <a:lstStyle/>
            <a:p>
              <a:pPr algn="ctr">
                <a:spcBef>
                  <a:spcPct val="0"/>
                </a:spcBef>
              </a:pPr>
              <a:r>
                <a:rPr lang="zh-CN" altLang="en-US" b="1" dirty="0" smtClean="0">
                  <a:solidFill>
                    <a:srgbClr val="FFFF00"/>
                  </a:solidFill>
                  <a:ea typeface="黑体" panose="02010609060101010101" pitchFamily="49" charset="-122"/>
                </a:rPr>
                <a:t>网络号</a:t>
              </a:r>
            </a:p>
          </p:txBody>
        </p:sp>
        <p:sp>
          <p:nvSpPr>
            <p:cNvPr id="60424" name="AutoShape 6"/>
            <p:cNvSpPr>
              <a:spLocks noChangeArrowheads="1"/>
            </p:cNvSpPr>
            <p:nvPr/>
          </p:nvSpPr>
          <p:spPr bwMode="auto">
            <a:xfrm>
              <a:off x="4293" y="2115"/>
              <a:ext cx="624" cy="192"/>
            </a:xfrm>
            <a:prstGeom prst="wedgeRoundRectCallout">
              <a:avLst>
                <a:gd name="adj1" fmla="val -108472"/>
                <a:gd name="adj2" fmla="val -41356"/>
                <a:gd name="adj3" fmla="val 16667"/>
              </a:avLst>
            </a:prstGeom>
            <a:solidFill>
              <a:srgbClr val="FFFFFF"/>
            </a:solidFill>
            <a:ln w="12700" cap="sq">
              <a:solidFill>
                <a:schemeClr val="tx1"/>
              </a:solidFill>
              <a:miter lim="800000"/>
            </a:ln>
            <a:effectLst>
              <a:outerShdw dist="107763" dir="13500000" algn="ctr" rotWithShape="0">
                <a:srgbClr val="808080"/>
              </a:outerShdw>
            </a:effectLst>
          </p:spPr>
          <p:txBody>
            <a:bodyPr wrap="none" anchor="ctr"/>
            <a:lstStyle/>
            <a:p>
              <a:pPr algn="ctr">
                <a:spcBef>
                  <a:spcPct val="0"/>
                </a:spcBef>
              </a:pPr>
              <a:r>
                <a:rPr lang="en-US" altLang="zh-CN" b="1" smtClean="0">
                  <a:solidFill>
                    <a:srgbClr val="A50021"/>
                  </a:solidFill>
                  <a:ea typeface="黑体" panose="02010609060101010101" pitchFamily="49" charset="-122"/>
                </a:rPr>
                <a:t>A</a:t>
              </a:r>
              <a:r>
                <a:rPr lang="zh-CN" altLang="en-US" b="1" smtClean="0">
                  <a:solidFill>
                    <a:srgbClr val="A50021"/>
                  </a:solidFill>
                  <a:ea typeface="黑体" panose="02010609060101010101" pitchFamily="49" charset="-122"/>
                </a:rPr>
                <a:t>类</a:t>
              </a:r>
              <a:endParaRPr lang="zh-CN" altLang="en-US" b="1" smtClean="0">
                <a:solidFill>
                  <a:srgbClr val="FFFF00"/>
                </a:solidFill>
                <a:ea typeface="黑体" panose="02010609060101010101" pitchFamily="49" charset="-122"/>
              </a:endParaRPr>
            </a:p>
          </p:txBody>
        </p:sp>
        <p:sp>
          <p:nvSpPr>
            <p:cNvPr id="60425" name="Rectangle 7"/>
            <p:cNvSpPr>
              <a:spLocks noChangeArrowheads="1"/>
            </p:cNvSpPr>
            <p:nvPr/>
          </p:nvSpPr>
          <p:spPr bwMode="auto">
            <a:xfrm>
              <a:off x="2016" y="2151"/>
              <a:ext cx="1925" cy="227"/>
            </a:xfrm>
            <a:prstGeom prst="rect">
              <a:avLst/>
            </a:prstGeom>
            <a:solidFill>
              <a:srgbClr val="FF3300"/>
            </a:solidFill>
            <a:ln w="9525">
              <a:miter lim="800000"/>
            </a:ln>
            <a:effectLst/>
            <a:scene3d>
              <a:camera prst="legacyObliqueTopRight"/>
              <a:lightRig rig="legacyFlat3" dir="b"/>
            </a:scene3d>
            <a:sp3d extrusionH="430200" prstMaterial="legacyMatte">
              <a:bevelT w="13500" h="13500" prst="angle"/>
              <a:bevelB w="13500" h="13500" prst="angle"/>
              <a:extrusionClr>
                <a:srgbClr val="FF3300"/>
              </a:extrusionClr>
            </a:sp3d>
            <a:extLst>
              <a:ext uri="{AF507438-7753-43E0-B8FC-AC1667EBCBE1}">
                <a14:hiddenEffects xmlns:a14="http://schemas.microsoft.com/office/drawing/2010/main">
                  <a:effectLst>
                    <a:outerShdw sy="50000" kx="-2453608" rotWithShape="0">
                      <a:srgbClr val="808080"/>
                    </a:outerShdw>
                  </a:effectLst>
                </a14:hiddenEffects>
              </a:ext>
            </a:extLst>
          </p:spPr>
          <p:txBody>
            <a:bodyPr wrap="none" anchor="ctr">
              <a:flatTx/>
            </a:bodyPr>
            <a:lstStyle/>
            <a:p>
              <a:pPr algn="ctr">
                <a:spcBef>
                  <a:spcPct val="0"/>
                </a:spcBef>
              </a:pPr>
              <a:r>
                <a:rPr lang="en-US" altLang="zh-CN" b="1" smtClean="0">
                  <a:solidFill>
                    <a:srgbClr val="FFFF00"/>
                  </a:solidFill>
                  <a:ea typeface="黑体" panose="02010609060101010101" pitchFamily="49" charset="-122"/>
                </a:rPr>
                <a:t>.nnn.nnn.nnn</a:t>
              </a:r>
            </a:p>
          </p:txBody>
        </p:sp>
        <p:sp>
          <p:nvSpPr>
            <p:cNvPr id="60426" name="Rectangle 8"/>
            <p:cNvSpPr>
              <a:spLocks noChangeArrowheads="1"/>
            </p:cNvSpPr>
            <p:nvPr/>
          </p:nvSpPr>
          <p:spPr bwMode="auto">
            <a:xfrm>
              <a:off x="689" y="2497"/>
              <a:ext cx="369" cy="226"/>
            </a:xfrm>
            <a:prstGeom prst="rect">
              <a:avLst/>
            </a:prstGeom>
            <a:solidFill>
              <a:srgbClr val="99CCFF"/>
            </a:solidFill>
            <a:ln w="9525">
              <a:miter lim="800000"/>
            </a:ln>
            <a:effectLst/>
            <a:scene3d>
              <a:camera prst="legacyObliqueTopRight"/>
              <a:lightRig rig="legacyFlat3" dir="r"/>
            </a:scene3d>
            <a:sp3d extrusionH="430200" prstMaterial="legacyPlastic">
              <a:bevelT w="13500" h="13500" prst="angle"/>
              <a:bevelB w="13500" h="13500" prst="angle"/>
              <a:extrusionClr>
                <a:srgbClr val="99CCFF"/>
              </a:extrusionClr>
            </a:sp3d>
            <a:extLst>
              <a:ext uri="{AF507438-7753-43E0-B8FC-AC1667EBCBE1}">
                <a14:hiddenEffects xmlns:a14="http://schemas.microsoft.com/office/drawing/2010/main">
                  <a:effectLst>
                    <a:outerShdw sy="50000" kx="-2453608" rotWithShape="0">
                      <a:srgbClr val="808080"/>
                    </a:outerShdw>
                  </a:effectLst>
                </a14:hiddenEffects>
              </a:ext>
            </a:extLst>
          </p:spPr>
          <p:txBody>
            <a:bodyPr wrap="none" anchor="ctr">
              <a:flatTx/>
            </a:bodyPr>
            <a:lstStyle/>
            <a:p>
              <a:pPr algn="ctr">
                <a:spcBef>
                  <a:spcPct val="0"/>
                </a:spcBef>
              </a:pPr>
              <a:r>
                <a:rPr lang="en-US" altLang="zh-CN" b="1" smtClean="0">
                  <a:solidFill>
                    <a:srgbClr val="FFFF00"/>
                  </a:solidFill>
                  <a:ea typeface="黑体" panose="02010609060101010101" pitchFamily="49" charset="-122"/>
                </a:rPr>
                <a:t>10</a:t>
              </a:r>
              <a:endParaRPr lang="en-US" altLang="zh-CN" b="1" smtClean="0">
                <a:solidFill>
                  <a:srgbClr val="0000FF"/>
                </a:solidFill>
                <a:ea typeface="黑体" panose="02010609060101010101" pitchFamily="49" charset="-122"/>
              </a:endParaRPr>
            </a:p>
          </p:txBody>
        </p:sp>
        <p:sp>
          <p:nvSpPr>
            <p:cNvPr id="60427" name="Rectangle 9"/>
            <p:cNvSpPr>
              <a:spLocks noChangeArrowheads="1"/>
            </p:cNvSpPr>
            <p:nvPr/>
          </p:nvSpPr>
          <p:spPr bwMode="auto">
            <a:xfrm>
              <a:off x="1105" y="2497"/>
              <a:ext cx="1329" cy="226"/>
            </a:xfrm>
            <a:prstGeom prst="rect">
              <a:avLst/>
            </a:prstGeom>
            <a:solidFill>
              <a:srgbClr val="6699FF"/>
            </a:solidFill>
            <a:ln w="9525">
              <a:miter lim="800000"/>
            </a:ln>
            <a:effectLst/>
            <a:scene3d>
              <a:camera prst="legacyObliqueTopRight"/>
              <a:lightRig rig="legacyFlat3" dir="b"/>
            </a:scene3d>
            <a:sp3d extrusionH="430200" prstMaterial="legacyMatte">
              <a:bevelT w="13500" h="13500" prst="angle"/>
              <a:bevelB w="13500" h="13500" prst="angle"/>
              <a:extrusionClr>
                <a:srgbClr val="6699FF"/>
              </a:extrusionClr>
            </a:sp3d>
            <a:extLst>
              <a:ext uri="{AF507438-7753-43E0-B8FC-AC1667EBCBE1}">
                <a14:hiddenEffects xmlns:a14="http://schemas.microsoft.com/office/drawing/2010/main">
                  <a:effectLst>
                    <a:outerShdw sy="50000" kx="-2453608" rotWithShape="0">
                      <a:srgbClr val="808080"/>
                    </a:outerShdw>
                  </a:effectLst>
                </a14:hiddenEffects>
              </a:ext>
            </a:extLst>
          </p:spPr>
          <p:txBody>
            <a:bodyPr wrap="none" anchor="ctr">
              <a:flatTx/>
            </a:bodyPr>
            <a:lstStyle/>
            <a:p>
              <a:pPr algn="ctr">
                <a:spcBef>
                  <a:spcPct val="0"/>
                </a:spcBef>
              </a:pPr>
              <a:r>
                <a:rPr lang="zh-CN" altLang="en-US" b="1" smtClean="0">
                  <a:solidFill>
                    <a:srgbClr val="FFFF00"/>
                  </a:solidFill>
                  <a:ea typeface="黑体" panose="02010609060101010101" pitchFamily="49" charset="-122"/>
                </a:rPr>
                <a:t>网络号</a:t>
              </a:r>
            </a:p>
          </p:txBody>
        </p:sp>
        <p:sp>
          <p:nvSpPr>
            <p:cNvPr id="60428" name="Rectangle 10"/>
            <p:cNvSpPr>
              <a:spLocks noChangeArrowheads="1"/>
            </p:cNvSpPr>
            <p:nvPr/>
          </p:nvSpPr>
          <p:spPr bwMode="auto">
            <a:xfrm>
              <a:off x="2473" y="2497"/>
              <a:ext cx="1468" cy="226"/>
            </a:xfrm>
            <a:prstGeom prst="rect">
              <a:avLst/>
            </a:prstGeom>
            <a:solidFill>
              <a:srgbClr val="FF3300"/>
            </a:solidFill>
            <a:ln w="9525">
              <a:miter lim="800000"/>
            </a:ln>
            <a:effectLst/>
            <a:scene3d>
              <a:camera prst="legacyObliqueTopRight"/>
              <a:lightRig rig="legacyFlat3" dir="b"/>
            </a:scene3d>
            <a:sp3d extrusionH="430200" prstMaterial="legacyMatte">
              <a:bevelT w="13500" h="13500" prst="angle"/>
              <a:bevelB w="13500" h="13500" prst="angle"/>
              <a:extrusionClr>
                <a:srgbClr val="FF3300"/>
              </a:extrusionClr>
            </a:sp3d>
            <a:extLst>
              <a:ext uri="{AF507438-7753-43E0-B8FC-AC1667EBCBE1}">
                <a14:hiddenEffects xmlns:a14="http://schemas.microsoft.com/office/drawing/2010/main">
                  <a:effectLst>
                    <a:outerShdw sy="50000" kx="-2453608" rotWithShape="0">
                      <a:srgbClr val="808080"/>
                    </a:outerShdw>
                  </a:effectLst>
                </a14:hiddenEffects>
              </a:ext>
            </a:extLst>
          </p:spPr>
          <p:txBody>
            <a:bodyPr wrap="none" anchor="ctr">
              <a:flatTx/>
            </a:bodyPr>
            <a:lstStyle/>
            <a:p>
              <a:pPr algn="ctr">
                <a:spcBef>
                  <a:spcPct val="0"/>
                </a:spcBef>
              </a:pPr>
              <a:r>
                <a:rPr lang="en-US" altLang="zh-CN" b="1" smtClean="0">
                  <a:solidFill>
                    <a:srgbClr val="FFFF00"/>
                  </a:solidFill>
                  <a:ea typeface="黑体" panose="02010609060101010101" pitchFamily="49" charset="-122"/>
                </a:rPr>
                <a:t>.nnn.nnn</a:t>
              </a:r>
            </a:p>
          </p:txBody>
        </p:sp>
        <p:sp>
          <p:nvSpPr>
            <p:cNvPr id="60429" name="Rectangle 11"/>
            <p:cNvSpPr>
              <a:spLocks noChangeArrowheads="1"/>
            </p:cNvSpPr>
            <p:nvPr/>
          </p:nvSpPr>
          <p:spPr bwMode="auto">
            <a:xfrm>
              <a:off x="668" y="2831"/>
              <a:ext cx="600" cy="227"/>
            </a:xfrm>
            <a:prstGeom prst="rect">
              <a:avLst/>
            </a:prstGeom>
            <a:solidFill>
              <a:srgbClr val="99CCFF"/>
            </a:solidFill>
            <a:ln w="9525">
              <a:miter lim="800000"/>
            </a:ln>
            <a:effectLst/>
            <a:scene3d>
              <a:camera prst="legacyObliqueTopRight"/>
              <a:lightRig rig="legacyFlat3" dir="r"/>
            </a:scene3d>
            <a:sp3d extrusionH="430200" prstMaterial="legacyPlastic">
              <a:bevelT w="13500" h="13500" prst="angle"/>
              <a:bevelB w="13500" h="13500" prst="angle"/>
              <a:extrusionClr>
                <a:srgbClr val="99CCFF"/>
              </a:extrusionClr>
            </a:sp3d>
            <a:extLst>
              <a:ext uri="{AF507438-7753-43E0-B8FC-AC1667EBCBE1}">
                <a14:hiddenEffects xmlns:a14="http://schemas.microsoft.com/office/drawing/2010/main">
                  <a:effectLst>
                    <a:outerShdw sy="50000" kx="-2453608" rotWithShape="0">
                      <a:srgbClr val="808080"/>
                    </a:outerShdw>
                  </a:effectLst>
                </a14:hiddenEffects>
              </a:ext>
            </a:extLst>
          </p:spPr>
          <p:txBody>
            <a:bodyPr wrap="none" anchor="ctr">
              <a:flatTx/>
            </a:bodyPr>
            <a:lstStyle/>
            <a:p>
              <a:pPr algn="ctr">
                <a:spcBef>
                  <a:spcPct val="0"/>
                </a:spcBef>
              </a:pPr>
              <a:r>
                <a:rPr lang="en-US" altLang="zh-CN" b="1" smtClean="0">
                  <a:solidFill>
                    <a:srgbClr val="FFFF00"/>
                  </a:solidFill>
                  <a:ea typeface="黑体" panose="02010609060101010101" pitchFamily="49" charset="-122"/>
                </a:rPr>
                <a:t>110</a:t>
              </a:r>
              <a:endParaRPr lang="en-US" altLang="zh-CN" b="1" smtClean="0">
                <a:solidFill>
                  <a:srgbClr val="0000FF"/>
                </a:solidFill>
                <a:ea typeface="黑体" panose="02010609060101010101" pitchFamily="49" charset="-122"/>
              </a:endParaRPr>
            </a:p>
          </p:txBody>
        </p:sp>
        <p:sp>
          <p:nvSpPr>
            <p:cNvPr id="60430" name="Rectangle 12"/>
            <p:cNvSpPr>
              <a:spLocks noChangeArrowheads="1"/>
            </p:cNvSpPr>
            <p:nvPr/>
          </p:nvSpPr>
          <p:spPr bwMode="auto">
            <a:xfrm>
              <a:off x="1310" y="2831"/>
              <a:ext cx="1787" cy="227"/>
            </a:xfrm>
            <a:prstGeom prst="rect">
              <a:avLst/>
            </a:prstGeom>
            <a:solidFill>
              <a:srgbClr val="6699FF"/>
            </a:solidFill>
            <a:ln w="9525">
              <a:miter lim="800000"/>
            </a:ln>
            <a:effectLst/>
            <a:scene3d>
              <a:camera prst="legacyObliqueTopRight"/>
              <a:lightRig rig="legacyFlat3" dir="b"/>
            </a:scene3d>
            <a:sp3d extrusionH="430200" prstMaterial="legacyMatte">
              <a:bevelT w="13500" h="13500" prst="angle"/>
              <a:bevelB w="13500" h="13500" prst="angle"/>
              <a:extrusionClr>
                <a:srgbClr val="6699FF"/>
              </a:extrusionClr>
            </a:sp3d>
            <a:extLst>
              <a:ext uri="{AF507438-7753-43E0-B8FC-AC1667EBCBE1}">
                <a14:hiddenEffects xmlns:a14="http://schemas.microsoft.com/office/drawing/2010/main">
                  <a:effectLst>
                    <a:outerShdw sy="50000" kx="-2453608" rotWithShape="0">
                      <a:srgbClr val="808080"/>
                    </a:outerShdw>
                  </a:effectLst>
                </a14:hiddenEffects>
              </a:ext>
            </a:extLst>
          </p:spPr>
          <p:txBody>
            <a:bodyPr wrap="none" anchor="ctr">
              <a:flatTx/>
            </a:bodyPr>
            <a:lstStyle/>
            <a:p>
              <a:pPr algn="ctr">
                <a:spcBef>
                  <a:spcPct val="0"/>
                </a:spcBef>
              </a:pPr>
              <a:r>
                <a:rPr lang="zh-CN" altLang="en-US" b="1" smtClean="0">
                  <a:solidFill>
                    <a:srgbClr val="FFFF00"/>
                  </a:solidFill>
                  <a:ea typeface="黑体" panose="02010609060101010101" pitchFamily="49" charset="-122"/>
                </a:rPr>
                <a:t>网络号</a:t>
              </a:r>
            </a:p>
          </p:txBody>
        </p:sp>
        <p:sp>
          <p:nvSpPr>
            <p:cNvPr id="60431" name="Rectangle 13"/>
            <p:cNvSpPr>
              <a:spLocks noChangeArrowheads="1"/>
            </p:cNvSpPr>
            <p:nvPr/>
          </p:nvSpPr>
          <p:spPr bwMode="auto">
            <a:xfrm>
              <a:off x="3138" y="2831"/>
              <a:ext cx="803" cy="227"/>
            </a:xfrm>
            <a:prstGeom prst="rect">
              <a:avLst/>
            </a:prstGeom>
            <a:solidFill>
              <a:srgbClr val="FF3300"/>
            </a:solidFill>
            <a:ln w="9525">
              <a:miter lim="800000"/>
            </a:ln>
            <a:effectLst/>
            <a:scene3d>
              <a:camera prst="legacyObliqueTopRight"/>
              <a:lightRig rig="legacyFlat3" dir="b"/>
            </a:scene3d>
            <a:sp3d extrusionH="430200" prstMaterial="legacyMatte">
              <a:bevelT w="13500" h="13500" prst="angle"/>
              <a:bevelB w="13500" h="13500" prst="angle"/>
              <a:extrusionClr>
                <a:srgbClr val="FF3300"/>
              </a:extrusionClr>
            </a:sp3d>
            <a:extLst>
              <a:ext uri="{AF507438-7753-43E0-B8FC-AC1667EBCBE1}">
                <a14:hiddenEffects xmlns:a14="http://schemas.microsoft.com/office/drawing/2010/main">
                  <a:effectLst>
                    <a:outerShdw sy="50000" kx="-2453608" rotWithShape="0">
                      <a:srgbClr val="808080"/>
                    </a:outerShdw>
                  </a:effectLst>
                </a14:hiddenEffects>
              </a:ext>
            </a:extLst>
          </p:spPr>
          <p:txBody>
            <a:bodyPr wrap="none" anchor="ctr">
              <a:flatTx/>
            </a:bodyPr>
            <a:lstStyle/>
            <a:p>
              <a:pPr algn="ctr">
                <a:spcBef>
                  <a:spcPct val="0"/>
                </a:spcBef>
              </a:pPr>
              <a:r>
                <a:rPr lang="en-US" altLang="zh-CN" b="1" smtClean="0">
                  <a:solidFill>
                    <a:srgbClr val="FFFF00"/>
                  </a:solidFill>
                  <a:ea typeface="黑体" panose="02010609060101010101" pitchFamily="49" charset="-122"/>
                </a:rPr>
                <a:t>.nnn</a:t>
              </a:r>
            </a:p>
          </p:txBody>
        </p:sp>
        <p:sp>
          <p:nvSpPr>
            <p:cNvPr id="60432" name="Rectangle 14"/>
            <p:cNvSpPr>
              <a:spLocks noChangeArrowheads="1"/>
            </p:cNvSpPr>
            <p:nvPr/>
          </p:nvSpPr>
          <p:spPr bwMode="auto">
            <a:xfrm>
              <a:off x="657" y="3152"/>
              <a:ext cx="808" cy="228"/>
            </a:xfrm>
            <a:prstGeom prst="rect">
              <a:avLst/>
            </a:prstGeom>
            <a:solidFill>
              <a:srgbClr val="99CCFF"/>
            </a:solidFill>
            <a:ln w="9525">
              <a:miter lim="800000"/>
            </a:ln>
            <a:effectLst/>
            <a:scene3d>
              <a:camera prst="legacyObliqueTopRight"/>
              <a:lightRig rig="legacyFlat3" dir="r"/>
            </a:scene3d>
            <a:sp3d extrusionH="430200" prstMaterial="legacyPlastic">
              <a:bevelT w="13500" h="13500" prst="angle"/>
              <a:bevelB w="13500" h="13500" prst="angle"/>
              <a:extrusionClr>
                <a:srgbClr val="99CCFF"/>
              </a:extrusionClr>
            </a:sp3d>
            <a:extLst>
              <a:ext uri="{AF507438-7753-43E0-B8FC-AC1667EBCBE1}">
                <a14:hiddenEffects xmlns:a14="http://schemas.microsoft.com/office/drawing/2010/main">
                  <a:effectLst>
                    <a:outerShdw sy="50000" kx="-2453608" rotWithShape="0">
                      <a:srgbClr val="808080"/>
                    </a:outerShdw>
                  </a:effectLst>
                </a14:hiddenEffects>
              </a:ext>
            </a:extLst>
          </p:spPr>
          <p:txBody>
            <a:bodyPr wrap="none" anchor="ctr">
              <a:flatTx/>
            </a:bodyPr>
            <a:lstStyle/>
            <a:p>
              <a:pPr algn="ctr">
                <a:spcBef>
                  <a:spcPct val="0"/>
                </a:spcBef>
              </a:pPr>
              <a:r>
                <a:rPr lang="en-US" altLang="zh-CN" b="1" smtClean="0">
                  <a:solidFill>
                    <a:srgbClr val="FFFF00"/>
                  </a:solidFill>
                  <a:ea typeface="黑体" panose="02010609060101010101" pitchFamily="49" charset="-122"/>
                </a:rPr>
                <a:t>1110</a:t>
              </a:r>
              <a:endParaRPr lang="en-US" altLang="zh-CN" b="1" smtClean="0">
                <a:solidFill>
                  <a:srgbClr val="0000FF"/>
                </a:solidFill>
                <a:ea typeface="黑体" panose="02010609060101010101" pitchFamily="49" charset="-122"/>
              </a:endParaRPr>
            </a:p>
          </p:txBody>
        </p:sp>
        <p:sp>
          <p:nvSpPr>
            <p:cNvPr id="60433" name="Rectangle 15"/>
            <p:cNvSpPr>
              <a:spLocks noChangeArrowheads="1"/>
            </p:cNvSpPr>
            <p:nvPr/>
          </p:nvSpPr>
          <p:spPr bwMode="auto">
            <a:xfrm>
              <a:off x="1506" y="3152"/>
              <a:ext cx="2410" cy="228"/>
            </a:xfrm>
            <a:prstGeom prst="rect">
              <a:avLst/>
            </a:prstGeom>
            <a:solidFill>
              <a:srgbClr val="6699FF"/>
            </a:solidFill>
            <a:ln w="9525">
              <a:miter lim="800000"/>
            </a:ln>
            <a:effectLst/>
            <a:scene3d>
              <a:camera prst="legacyObliqueTopRight"/>
              <a:lightRig rig="legacyFlat3" dir="b"/>
            </a:scene3d>
            <a:sp3d extrusionH="430200" prstMaterial="legacyMatte">
              <a:bevelT w="13500" h="13500" prst="angle"/>
              <a:bevelB w="13500" h="13500" prst="angle"/>
              <a:extrusionClr>
                <a:srgbClr val="6699FF"/>
              </a:extrusionClr>
            </a:sp3d>
            <a:extLst>
              <a:ext uri="{AF507438-7753-43E0-B8FC-AC1667EBCBE1}">
                <a14:hiddenEffects xmlns:a14="http://schemas.microsoft.com/office/drawing/2010/main">
                  <a:effectLst>
                    <a:outerShdw sy="50000" kx="-2453608" rotWithShape="0">
                      <a:srgbClr val="808080"/>
                    </a:outerShdw>
                  </a:effectLst>
                </a14:hiddenEffects>
              </a:ext>
            </a:extLst>
          </p:spPr>
          <p:txBody>
            <a:bodyPr wrap="none" anchor="ctr">
              <a:flatTx/>
            </a:bodyPr>
            <a:lstStyle/>
            <a:p>
              <a:pPr algn="ctr">
                <a:spcBef>
                  <a:spcPct val="0"/>
                </a:spcBef>
              </a:pPr>
              <a:r>
                <a:rPr lang="zh-CN" altLang="en-US" b="1" smtClean="0">
                  <a:solidFill>
                    <a:srgbClr val="FFFF00"/>
                  </a:solidFill>
                  <a:ea typeface="黑体" panose="02010609060101010101" pitchFamily="49" charset="-122"/>
                </a:rPr>
                <a:t>多播地址</a:t>
              </a:r>
            </a:p>
          </p:txBody>
        </p:sp>
        <p:sp>
          <p:nvSpPr>
            <p:cNvPr id="60434" name="Rectangle 16"/>
            <p:cNvSpPr>
              <a:spLocks noChangeArrowheads="1"/>
            </p:cNvSpPr>
            <p:nvPr/>
          </p:nvSpPr>
          <p:spPr bwMode="auto">
            <a:xfrm>
              <a:off x="657" y="3475"/>
              <a:ext cx="808" cy="228"/>
            </a:xfrm>
            <a:prstGeom prst="rect">
              <a:avLst/>
            </a:prstGeom>
            <a:solidFill>
              <a:srgbClr val="99CCFF"/>
            </a:solidFill>
            <a:ln w="9525">
              <a:miter lim="800000"/>
            </a:ln>
            <a:effectLst/>
            <a:scene3d>
              <a:camera prst="legacyObliqueTopRight"/>
              <a:lightRig rig="legacyFlat3" dir="r"/>
            </a:scene3d>
            <a:sp3d extrusionH="430200" prstMaterial="legacyPlastic">
              <a:bevelT w="13500" h="13500" prst="angle"/>
              <a:bevelB w="13500" h="13500" prst="angle"/>
              <a:extrusionClr>
                <a:srgbClr val="99CCFF"/>
              </a:extrusionClr>
            </a:sp3d>
            <a:extLst>
              <a:ext uri="{AF507438-7753-43E0-B8FC-AC1667EBCBE1}">
                <a14:hiddenEffects xmlns:a14="http://schemas.microsoft.com/office/drawing/2010/main">
                  <a:effectLst>
                    <a:outerShdw sy="50000" kx="-2453608" rotWithShape="0">
                      <a:srgbClr val="808080"/>
                    </a:outerShdw>
                  </a:effectLst>
                </a14:hiddenEffects>
              </a:ext>
            </a:extLst>
          </p:spPr>
          <p:txBody>
            <a:bodyPr wrap="none" anchor="ctr">
              <a:flatTx/>
            </a:bodyPr>
            <a:lstStyle/>
            <a:p>
              <a:pPr algn="ctr">
                <a:spcBef>
                  <a:spcPct val="0"/>
                </a:spcBef>
              </a:pPr>
              <a:r>
                <a:rPr lang="en-US" altLang="zh-CN" b="1" smtClean="0">
                  <a:solidFill>
                    <a:srgbClr val="FFFF00"/>
                  </a:solidFill>
                  <a:ea typeface="黑体" panose="02010609060101010101" pitchFamily="49" charset="-122"/>
                </a:rPr>
                <a:t>1111</a:t>
              </a:r>
              <a:endParaRPr lang="en-US" altLang="zh-CN" b="1" smtClean="0">
                <a:solidFill>
                  <a:srgbClr val="0000FF"/>
                </a:solidFill>
                <a:ea typeface="黑体" panose="02010609060101010101" pitchFamily="49" charset="-122"/>
              </a:endParaRPr>
            </a:p>
          </p:txBody>
        </p:sp>
        <p:sp>
          <p:nvSpPr>
            <p:cNvPr id="60435" name="Rectangle 17"/>
            <p:cNvSpPr>
              <a:spLocks noChangeArrowheads="1"/>
            </p:cNvSpPr>
            <p:nvPr/>
          </p:nvSpPr>
          <p:spPr bwMode="auto">
            <a:xfrm>
              <a:off x="1506" y="3475"/>
              <a:ext cx="2410" cy="228"/>
            </a:xfrm>
            <a:prstGeom prst="rect">
              <a:avLst/>
            </a:prstGeom>
            <a:solidFill>
              <a:srgbClr val="6699FF"/>
            </a:solidFill>
            <a:ln w="9525">
              <a:miter lim="800000"/>
            </a:ln>
            <a:effectLst/>
            <a:scene3d>
              <a:camera prst="legacyObliqueTopRight"/>
              <a:lightRig rig="legacyFlat3" dir="b"/>
            </a:scene3d>
            <a:sp3d extrusionH="430200" prstMaterial="legacyMatte">
              <a:bevelT w="13500" h="13500" prst="angle"/>
              <a:bevelB w="13500" h="13500" prst="angle"/>
              <a:extrusionClr>
                <a:srgbClr val="6699FF"/>
              </a:extrusionClr>
            </a:sp3d>
            <a:extLst>
              <a:ext uri="{AF507438-7753-43E0-B8FC-AC1667EBCBE1}">
                <a14:hiddenEffects xmlns:a14="http://schemas.microsoft.com/office/drawing/2010/main">
                  <a:effectLst>
                    <a:outerShdw sy="50000" kx="-2453608" rotWithShape="0">
                      <a:srgbClr val="808080"/>
                    </a:outerShdw>
                  </a:effectLst>
                </a14:hiddenEffects>
              </a:ext>
            </a:extLst>
          </p:spPr>
          <p:txBody>
            <a:bodyPr wrap="none" anchor="ctr">
              <a:flatTx/>
            </a:bodyPr>
            <a:lstStyle/>
            <a:p>
              <a:pPr algn="ctr">
                <a:spcBef>
                  <a:spcPct val="0"/>
                </a:spcBef>
              </a:pPr>
              <a:r>
                <a:rPr lang="zh-CN" altLang="en-US" b="1" smtClean="0">
                  <a:solidFill>
                    <a:srgbClr val="FFFF00"/>
                  </a:solidFill>
                  <a:ea typeface="黑体" panose="02010609060101010101" pitchFamily="49" charset="-122"/>
                </a:rPr>
                <a:t>预留未用</a:t>
              </a:r>
            </a:p>
          </p:txBody>
        </p:sp>
        <p:sp>
          <p:nvSpPr>
            <p:cNvPr id="60436" name="AutoShape 18"/>
            <p:cNvSpPr>
              <a:spLocks noChangeArrowheads="1"/>
            </p:cNvSpPr>
            <p:nvPr/>
          </p:nvSpPr>
          <p:spPr bwMode="auto">
            <a:xfrm>
              <a:off x="4293" y="2473"/>
              <a:ext cx="624" cy="181"/>
            </a:xfrm>
            <a:prstGeom prst="wedgeRoundRectCallout">
              <a:avLst>
                <a:gd name="adj1" fmla="val -105694"/>
                <a:gd name="adj2" fmla="val -26856"/>
                <a:gd name="adj3" fmla="val 16667"/>
              </a:avLst>
            </a:prstGeom>
            <a:solidFill>
              <a:srgbClr val="FFFFFF"/>
            </a:solidFill>
            <a:ln w="12700" cap="sq">
              <a:solidFill>
                <a:schemeClr val="tx1"/>
              </a:solidFill>
              <a:miter lim="800000"/>
            </a:ln>
            <a:effectLst>
              <a:outerShdw dist="107763" dir="13500000" algn="ctr" rotWithShape="0">
                <a:srgbClr val="808080"/>
              </a:outerShdw>
            </a:effectLst>
          </p:spPr>
          <p:txBody>
            <a:bodyPr wrap="none" anchor="ctr"/>
            <a:lstStyle/>
            <a:p>
              <a:pPr algn="ctr">
                <a:spcBef>
                  <a:spcPct val="0"/>
                </a:spcBef>
              </a:pPr>
              <a:r>
                <a:rPr lang="en-US" altLang="zh-CN" b="1" smtClean="0">
                  <a:solidFill>
                    <a:srgbClr val="A50021"/>
                  </a:solidFill>
                  <a:ea typeface="黑体" panose="02010609060101010101" pitchFamily="49" charset="-122"/>
                </a:rPr>
                <a:t>B</a:t>
              </a:r>
              <a:r>
                <a:rPr lang="zh-CN" altLang="en-US" b="1" smtClean="0">
                  <a:solidFill>
                    <a:srgbClr val="A50021"/>
                  </a:solidFill>
                  <a:ea typeface="黑体" panose="02010609060101010101" pitchFamily="49" charset="-122"/>
                </a:rPr>
                <a:t>类</a:t>
              </a:r>
              <a:endParaRPr lang="zh-CN" altLang="en-US" b="1" smtClean="0">
                <a:solidFill>
                  <a:srgbClr val="FFFF00"/>
                </a:solidFill>
                <a:ea typeface="黑体" panose="02010609060101010101" pitchFamily="49" charset="-122"/>
              </a:endParaRPr>
            </a:p>
          </p:txBody>
        </p:sp>
        <p:sp>
          <p:nvSpPr>
            <p:cNvPr id="60437" name="AutoShape 19"/>
            <p:cNvSpPr>
              <a:spLocks noChangeArrowheads="1"/>
            </p:cNvSpPr>
            <p:nvPr/>
          </p:nvSpPr>
          <p:spPr bwMode="auto">
            <a:xfrm>
              <a:off x="4293" y="2795"/>
              <a:ext cx="624" cy="202"/>
            </a:xfrm>
            <a:prstGeom prst="wedgeRoundRectCallout">
              <a:avLst>
                <a:gd name="adj1" fmla="val -105694"/>
                <a:gd name="adj2" fmla="val -36718"/>
                <a:gd name="adj3" fmla="val 16667"/>
              </a:avLst>
            </a:prstGeom>
            <a:solidFill>
              <a:srgbClr val="FFFFFF"/>
            </a:solidFill>
            <a:ln w="12700" cap="sq">
              <a:solidFill>
                <a:schemeClr val="tx1"/>
              </a:solidFill>
              <a:miter lim="800000"/>
            </a:ln>
            <a:effectLst>
              <a:outerShdw dist="107763" dir="13500000" algn="ctr" rotWithShape="0">
                <a:srgbClr val="808080"/>
              </a:outerShdw>
            </a:effectLst>
          </p:spPr>
          <p:txBody>
            <a:bodyPr wrap="none" anchor="ctr"/>
            <a:lstStyle/>
            <a:p>
              <a:pPr algn="ctr">
                <a:spcBef>
                  <a:spcPct val="0"/>
                </a:spcBef>
              </a:pPr>
              <a:r>
                <a:rPr lang="en-US" altLang="zh-CN" b="1" smtClean="0">
                  <a:solidFill>
                    <a:srgbClr val="A50021"/>
                  </a:solidFill>
                  <a:ea typeface="黑体" panose="02010609060101010101" pitchFamily="49" charset="-122"/>
                </a:rPr>
                <a:t>C</a:t>
              </a:r>
              <a:r>
                <a:rPr lang="zh-CN" altLang="en-US" b="1" smtClean="0">
                  <a:solidFill>
                    <a:srgbClr val="A50021"/>
                  </a:solidFill>
                  <a:ea typeface="黑体" panose="02010609060101010101" pitchFamily="49" charset="-122"/>
                </a:rPr>
                <a:t>类</a:t>
              </a:r>
              <a:endParaRPr lang="zh-CN" altLang="en-US" b="1" smtClean="0">
                <a:solidFill>
                  <a:srgbClr val="FFFF00"/>
                </a:solidFill>
                <a:ea typeface="黑体" panose="02010609060101010101" pitchFamily="49" charset="-122"/>
              </a:endParaRPr>
            </a:p>
          </p:txBody>
        </p:sp>
        <p:sp>
          <p:nvSpPr>
            <p:cNvPr id="60438" name="AutoShape 20"/>
            <p:cNvSpPr>
              <a:spLocks noChangeArrowheads="1"/>
            </p:cNvSpPr>
            <p:nvPr/>
          </p:nvSpPr>
          <p:spPr bwMode="auto">
            <a:xfrm>
              <a:off x="4293" y="3117"/>
              <a:ext cx="628" cy="187"/>
            </a:xfrm>
            <a:prstGeom prst="wedgeRoundRectCallout">
              <a:avLst>
                <a:gd name="adj1" fmla="val -108759"/>
                <a:gd name="adj2" fmla="val -24264"/>
                <a:gd name="adj3" fmla="val 16667"/>
              </a:avLst>
            </a:prstGeom>
            <a:solidFill>
              <a:srgbClr val="FFFFFF"/>
            </a:solidFill>
            <a:ln w="12700" cap="sq">
              <a:solidFill>
                <a:schemeClr val="tx1"/>
              </a:solidFill>
              <a:miter lim="800000"/>
            </a:ln>
            <a:effectLst>
              <a:outerShdw dist="107763" dir="13500000" algn="ctr" rotWithShape="0">
                <a:srgbClr val="808080"/>
              </a:outerShdw>
            </a:effectLst>
          </p:spPr>
          <p:txBody>
            <a:bodyPr wrap="none" anchor="ctr"/>
            <a:lstStyle/>
            <a:p>
              <a:pPr algn="ctr">
                <a:spcBef>
                  <a:spcPct val="0"/>
                </a:spcBef>
              </a:pPr>
              <a:r>
                <a:rPr lang="en-US" altLang="zh-CN" b="1" smtClean="0">
                  <a:solidFill>
                    <a:srgbClr val="A50021"/>
                  </a:solidFill>
                  <a:ea typeface="黑体" panose="02010609060101010101" pitchFamily="49" charset="-122"/>
                </a:rPr>
                <a:t>D</a:t>
              </a:r>
              <a:r>
                <a:rPr lang="zh-CN" altLang="en-US" b="1" smtClean="0">
                  <a:solidFill>
                    <a:srgbClr val="A50021"/>
                  </a:solidFill>
                  <a:ea typeface="黑体" panose="02010609060101010101" pitchFamily="49" charset="-122"/>
                </a:rPr>
                <a:t>类</a:t>
              </a:r>
              <a:endParaRPr lang="zh-CN" altLang="en-US" b="1" smtClean="0">
                <a:solidFill>
                  <a:srgbClr val="FFFF00"/>
                </a:solidFill>
                <a:ea typeface="黑体" panose="02010609060101010101" pitchFamily="49" charset="-122"/>
              </a:endParaRPr>
            </a:p>
          </p:txBody>
        </p:sp>
        <p:sp>
          <p:nvSpPr>
            <p:cNvPr id="60439" name="AutoShape 21"/>
            <p:cNvSpPr>
              <a:spLocks noChangeArrowheads="1"/>
            </p:cNvSpPr>
            <p:nvPr/>
          </p:nvSpPr>
          <p:spPr bwMode="auto">
            <a:xfrm>
              <a:off x="4293" y="3439"/>
              <a:ext cx="624" cy="210"/>
            </a:xfrm>
            <a:prstGeom prst="wedgeRoundRectCallout">
              <a:avLst>
                <a:gd name="adj1" fmla="val -117917"/>
                <a:gd name="adj2" fmla="val -28949"/>
                <a:gd name="adj3" fmla="val 16667"/>
              </a:avLst>
            </a:prstGeom>
            <a:solidFill>
              <a:srgbClr val="FFFFFF"/>
            </a:solidFill>
            <a:ln w="12700" cap="sq">
              <a:solidFill>
                <a:schemeClr val="tx1"/>
              </a:solidFill>
              <a:miter lim="800000"/>
            </a:ln>
            <a:effectLst>
              <a:outerShdw dist="107763" dir="13500000" algn="ctr" rotWithShape="0">
                <a:srgbClr val="808080"/>
              </a:outerShdw>
            </a:effectLst>
          </p:spPr>
          <p:txBody>
            <a:bodyPr wrap="none" anchor="ctr"/>
            <a:lstStyle/>
            <a:p>
              <a:pPr algn="ctr">
                <a:spcBef>
                  <a:spcPct val="0"/>
                </a:spcBef>
              </a:pPr>
              <a:r>
                <a:rPr lang="en-US" altLang="zh-CN" b="1" smtClean="0">
                  <a:solidFill>
                    <a:srgbClr val="A50021"/>
                  </a:solidFill>
                  <a:ea typeface="黑体" panose="02010609060101010101" pitchFamily="49" charset="-122"/>
                </a:rPr>
                <a:t>E</a:t>
              </a:r>
              <a:r>
                <a:rPr lang="zh-CN" altLang="en-US" b="1" smtClean="0">
                  <a:solidFill>
                    <a:srgbClr val="A50021"/>
                  </a:solidFill>
                  <a:ea typeface="黑体" panose="02010609060101010101" pitchFamily="49" charset="-122"/>
                </a:rPr>
                <a:t>类</a:t>
              </a:r>
              <a:endParaRPr lang="zh-CN" altLang="en-US" b="1" smtClean="0">
                <a:solidFill>
                  <a:srgbClr val="FFFF00"/>
                </a:solidFill>
                <a:ea typeface="黑体" panose="02010609060101010101" pitchFamily="49" charset="-122"/>
              </a:endParaRPr>
            </a:p>
          </p:txBody>
        </p:sp>
      </p:grpSp>
      <p:sp>
        <p:nvSpPr>
          <p:cNvPr id="60420" name="Text Box 22"/>
          <p:cNvSpPr txBox="1">
            <a:spLocks noChangeArrowheads="1"/>
          </p:cNvSpPr>
          <p:nvPr/>
        </p:nvSpPr>
        <p:spPr bwMode="auto">
          <a:xfrm>
            <a:off x="468313" y="1125538"/>
            <a:ext cx="8207375" cy="86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lnSpc>
                <a:spcPct val="105000"/>
              </a:lnSpc>
              <a:spcBef>
                <a:spcPct val="10000"/>
              </a:spcBef>
            </a:pPr>
            <a:r>
              <a:rPr lang="en-US" altLang="zh-CN" sz="2400" smtClean="0">
                <a:solidFill>
                  <a:srgbClr val="000000"/>
                </a:solidFill>
              </a:rPr>
              <a:t>        (2) IP</a:t>
            </a:r>
            <a:r>
              <a:rPr lang="zh-CN" altLang="en-US" sz="2400" smtClean="0">
                <a:solidFill>
                  <a:srgbClr val="000000"/>
                </a:solidFill>
              </a:rPr>
              <a:t>地址分类</a:t>
            </a:r>
          </a:p>
          <a:p>
            <a:pPr algn="just" eaLnBrk="1" hangingPunct="1">
              <a:spcBef>
                <a:spcPct val="5000"/>
              </a:spcBef>
            </a:pPr>
            <a:r>
              <a:rPr lang="zh-CN" altLang="en-US" sz="2400" smtClean="0">
                <a:solidFill>
                  <a:srgbClr val="000000"/>
                </a:solidFill>
              </a:rPr>
              <a:t>        </a:t>
            </a:r>
            <a:r>
              <a:rPr lang="en-US" altLang="zh-CN" sz="2400" smtClean="0">
                <a:solidFill>
                  <a:srgbClr val="000000"/>
                </a:solidFill>
              </a:rPr>
              <a:t>IP</a:t>
            </a:r>
            <a:r>
              <a:rPr lang="zh-CN" altLang="en-US" sz="2400" smtClean="0">
                <a:solidFill>
                  <a:srgbClr val="000000"/>
                </a:solidFill>
              </a:rPr>
              <a:t>包含</a:t>
            </a:r>
            <a:r>
              <a:rPr lang="zh-CN" altLang="en-US" sz="2400" smtClean="0">
                <a:solidFill>
                  <a:srgbClr val="00B0F0"/>
                </a:solidFill>
              </a:rPr>
              <a:t>五类</a:t>
            </a:r>
            <a:r>
              <a:rPr lang="zh-CN" altLang="en-US" sz="2400" smtClean="0">
                <a:solidFill>
                  <a:srgbClr val="000000"/>
                </a:solidFill>
              </a:rPr>
              <a:t>不同的互联网地址格式： </a:t>
            </a:r>
          </a:p>
        </p:txBody>
      </p:sp>
      <p:sp>
        <p:nvSpPr>
          <p:cNvPr id="60421" name="Rectangle 23"/>
          <p:cNvSpPr>
            <a:spLocks noChangeArrowheads="1"/>
          </p:cNvSpPr>
          <p:nvPr/>
        </p:nvSpPr>
        <p:spPr bwMode="auto">
          <a:xfrm>
            <a:off x="323850" y="6705600"/>
            <a:ext cx="2220913"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23850"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grpSp>
        <p:nvGrpSpPr>
          <p:cNvPr id="61443" name="Group 3"/>
          <p:cNvGrpSpPr/>
          <p:nvPr/>
        </p:nvGrpSpPr>
        <p:grpSpPr bwMode="auto">
          <a:xfrm>
            <a:off x="1109663" y="1428750"/>
            <a:ext cx="7483475" cy="725488"/>
            <a:chOff x="563" y="764"/>
            <a:chExt cx="4682" cy="457"/>
          </a:xfrm>
        </p:grpSpPr>
        <p:sp>
          <p:nvSpPr>
            <p:cNvPr id="61454" name="AutoShape 4"/>
            <p:cNvSpPr>
              <a:spLocks noChangeAspect="1" noChangeArrowheads="1" noTextEdit="1"/>
            </p:cNvSpPr>
            <p:nvPr/>
          </p:nvSpPr>
          <p:spPr bwMode="auto">
            <a:xfrm>
              <a:off x="624" y="872"/>
              <a:ext cx="4621"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61455" name="Rectangle 5"/>
            <p:cNvSpPr>
              <a:spLocks noChangeArrowheads="1"/>
            </p:cNvSpPr>
            <p:nvPr/>
          </p:nvSpPr>
          <p:spPr bwMode="auto">
            <a:xfrm>
              <a:off x="911" y="915"/>
              <a:ext cx="1047" cy="203"/>
            </a:xfrm>
            <a:prstGeom prst="rect">
              <a:avLst/>
            </a:prstGeom>
            <a:noFill/>
            <a:ln w="19050">
              <a:solidFill>
                <a:schemeClr val="tx2"/>
              </a:solidFill>
              <a:miter lim="800000"/>
            </a:ln>
            <a:extLst>
              <a:ext uri="{909E8E84-426E-40DD-AFC4-6F175D3DCCD1}">
                <a14:hiddenFill xmlns:a14="http://schemas.microsoft.com/office/drawing/2010/main">
                  <a:solidFill>
                    <a:srgbClr val="FFFFFF"/>
                  </a:solidFill>
                </a14:hiddenFill>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1484806" name="Rectangle 6"/>
            <p:cNvSpPr>
              <a:spLocks noChangeArrowheads="1"/>
            </p:cNvSpPr>
            <p:nvPr/>
          </p:nvSpPr>
          <p:spPr bwMode="auto">
            <a:xfrm>
              <a:off x="1275" y="945"/>
              <a:ext cx="3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defRPr/>
              </a:pPr>
              <a:r>
                <a:rPr kumimoji="0" lang="zh-CN" altLang="en-US" sz="1600" b="1" dirty="0">
                  <a:solidFill>
                    <a:srgbClr val="000000"/>
                  </a:solidFill>
                  <a:effectLst>
                    <a:outerShdw blurRad="38100" dist="38100" dir="2700000" algn="tl">
                      <a:srgbClr val="C0C0C0"/>
                    </a:outerShdw>
                  </a:effectLst>
                  <a:ea typeface="黑体" panose="02010609060101010101" pitchFamily="49" charset="-122"/>
                </a:rPr>
                <a:t>网络号</a:t>
              </a:r>
            </a:p>
          </p:txBody>
        </p:sp>
        <p:sp>
          <p:nvSpPr>
            <p:cNvPr id="1484807" name="Rectangle 7"/>
            <p:cNvSpPr>
              <a:spLocks noChangeArrowheads="1"/>
            </p:cNvSpPr>
            <p:nvPr/>
          </p:nvSpPr>
          <p:spPr bwMode="auto">
            <a:xfrm>
              <a:off x="917" y="772"/>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defRPr/>
              </a:pPr>
              <a:r>
                <a:rPr kumimoji="0" lang="en-US" altLang="zh-CN" sz="1600" b="1">
                  <a:solidFill>
                    <a:srgbClr val="000000"/>
                  </a:solidFill>
                  <a:effectLst>
                    <a:outerShdw blurRad="38100" dist="38100" dir="2700000" algn="tl">
                      <a:srgbClr val="C0C0C0"/>
                    </a:outerShdw>
                  </a:effectLst>
                  <a:ea typeface="黑体" panose="02010609060101010101" pitchFamily="49" charset="-122"/>
                </a:rPr>
                <a:t>0</a:t>
              </a:r>
            </a:p>
          </p:txBody>
        </p:sp>
        <p:sp>
          <p:nvSpPr>
            <p:cNvPr id="1484808" name="Rectangle 8"/>
            <p:cNvSpPr>
              <a:spLocks noChangeArrowheads="1"/>
            </p:cNvSpPr>
            <p:nvPr/>
          </p:nvSpPr>
          <p:spPr bwMode="auto">
            <a:xfrm>
              <a:off x="5017" y="772"/>
              <a:ext cx="12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defRPr/>
              </a:pPr>
              <a:r>
                <a:rPr kumimoji="0" lang="en-US" altLang="zh-CN" sz="1600" b="1">
                  <a:solidFill>
                    <a:srgbClr val="000000"/>
                  </a:solidFill>
                  <a:effectLst>
                    <a:outerShdw blurRad="38100" dist="38100" dir="2700000" algn="tl">
                      <a:srgbClr val="C0C0C0"/>
                    </a:outerShdw>
                  </a:effectLst>
                  <a:ea typeface="黑体" panose="02010609060101010101" pitchFamily="49" charset="-122"/>
                </a:rPr>
                <a:t>31</a:t>
              </a:r>
            </a:p>
          </p:txBody>
        </p:sp>
        <p:sp>
          <p:nvSpPr>
            <p:cNvPr id="61459" name="Rectangle 9"/>
            <p:cNvSpPr>
              <a:spLocks noChangeArrowheads="1"/>
            </p:cNvSpPr>
            <p:nvPr/>
          </p:nvSpPr>
          <p:spPr bwMode="auto">
            <a:xfrm>
              <a:off x="1958" y="915"/>
              <a:ext cx="3144" cy="203"/>
            </a:xfrm>
            <a:prstGeom prst="rect">
              <a:avLst/>
            </a:prstGeom>
            <a:noFill/>
            <a:ln w="19050">
              <a:solidFill>
                <a:schemeClr val="tx2"/>
              </a:solidFill>
              <a:miter lim="800000"/>
            </a:ln>
            <a:extLst>
              <a:ext uri="{909E8E84-426E-40DD-AFC4-6F175D3DCCD1}">
                <a14:hiddenFill xmlns:a14="http://schemas.microsoft.com/office/drawing/2010/main">
                  <a:solidFill>
                    <a:srgbClr val="FFFFFF"/>
                  </a:solidFill>
                </a14:hiddenFill>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1484810" name="Rectangle 10"/>
            <p:cNvSpPr>
              <a:spLocks noChangeArrowheads="1"/>
            </p:cNvSpPr>
            <p:nvPr/>
          </p:nvSpPr>
          <p:spPr bwMode="auto">
            <a:xfrm>
              <a:off x="3372" y="945"/>
              <a:ext cx="3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defRPr/>
              </a:pPr>
              <a:r>
                <a:rPr kumimoji="0" lang="zh-CN" altLang="en-US" sz="1600" b="1">
                  <a:solidFill>
                    <a:srgbClr val="000000"/>
                  </a:solidFill>
                  <a:effectLst>
                    <a:outerShdw blurRad="38100" dist="38100" dir="2700000" algn="tl">
                      <a:srgbClr val="C0C0C0"/>
                    </a:outerShdw>
                  </a:effectLst>
                  <a:ea typeface="黑体" panose="02010609060101010101" pitchFamily="49" charset="-122"/>
                </a:rPr>
                <a:t>主机号</a:t>
              </a:r>
            </a:p>
          </p:txBody>
        </p:sp>
        <p:sp>
          <p:nvSpPr>
            <p:cNvPr id="1484811" name="Rectangle 11"/>
            <p:cNvSpPr>
              <a:spLocks noChangeArrowheads="1"/>
            </p:cNvSpPr>
            <p:nvPr/>
          </p:nvSpPr>
          <p:spPr bwMode="auto">
            <a:xfrm>
              <a:off x="4034" y="764"/>
              <a:ext cx="12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defRPr/>
              </a:pPr>
              <a:r>
                <a:rPr kumimoji="0" lang="en-US" altLang="zh-CN" sz="1600" b="1">
                  <a:solidFill>
                    <a:srgbClr val="000000"/>
                  </a:solidFill>
                  <a:effectLst>
                    <a:outerShdw blurRad="38100" dist="38100" dir="2700000" algn="tl">
                      <a:srgbClr val="C0C0C0"/>
                    </a:outerShdw>
                  </a:effectLst>
                  <a:ea typeface="黑体" panose="02010609060101010101" pitchFamily="49" charset="-122"/>
                </a:rPr>
                <a:t>24</a:t>
              </a:r>
            </a:p>
          </p:txBody>
        </p:sp>
        <p:sp>
          <p:nvSpPr>
            <p:cNvPr id="1484812" name="Rectangle 12"/>
            <p:cNvSpPr>
              <a:spLocks noChangeArrowheads="1"/>
            </p:cNvSpPr>
            <p:nvPr/>
          </p:nvSpPr>
          <p:spPr bwMode="auto">
            <a:xfrm>
              <a:off x="2977" y="772"/>
              <a:ext cx="12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defRPr/>
              </a:pPr>
              <a:r>
                <a:rPr kumimoji="0" lang="en-US" altLang="zh-CN" sz="1600" b="1">
                  <a:solidFill>
                    <a:srgbClr val="000000"/>
                  </a:solidFill>
                  <a:effectLst>
                    <a:outerShdw blurRad="38100" dist="38100" dir="2700000" algn="tl">
                      <a:srgbClr val="C0C0C0"/>
                    </a:outerShdw>
                  </a:effectLst>
                  <a:ea typeface="黑体" panose="02010609060101010101" pitchFamily="49" charset="-122"/>
                </a:rPr>
                <a:t>16</a:t>
              </a:r>
            </a:p>
          </p:txBody>
        </p:sp>
        <p:sp>
          <p:nvSpPr>
            <p:cNvPr id="1484813" name="Rectangle 13"/>
            <p:cNvSpPr>
              <a:spLocks noChangeArrowheads="1"/>
            </p:cNvSpPr>
            <p:nvPr/>
          </p:nvSpPr>
          <p:spPr bwMode="auto">
            <a:xfrm>
              <a:off x="1945" y="772"/>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defRPr/>
              </a:pPr>
              <a:r>
                <a:rPr kumimoji="0" lang="en-US" altLang="zh-CN" sz="1600" b="1">
                  <a:solidFill>
                    <a:srgbClr val="000000"/>
                  </a:solidFill>
                  <a:effectLst>
                    <a:outerShdw blurRad="38100" dist="38100" dir="2700000" algn="tl">
                      <a:srgbClr val="C0C0C0"/>
                    </a:outerShdw>
                  </a:effectLst>
                  <a:ea typeface="黑体" panose="02010609060101010101" pitchFamily="49" charset="-122"/>
                </a:rPr>
                <a:t>8</a:t>
              </a:r>
            </a:p>
          </p:txBody>
        </p:sp>
        <p:sp>
          <p:nvSpPr>
            <p:cNvPr id="1484814" name="Rectangle 14"/>
            <p:cNvSpPr>
              <a:spLocks noChangeArrowheads="1"/>
            </p:cNvSpPr>
            <p:nvPr/>
          </p:nvSpPr>
          <p:spPr bwMode="auto">
            <a:xfrm>
              <a:off x="956" y="947"/>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defRPr/>
              </a:pPr>
              <a:r>
                <a:rPr kumimoji="0" lang="en-US" altLang="zh-CN" sz="1600" b="1">
                  <a:solidFill>
                    <a:srgbClr val="000000"/>
                  </a:solidFill>
                  <a:effectLst>
                    <a:outerShdw blurRad="38100" dist="38100" dir="2700000" algn="tl">
                      <a:srgbClr val="C0C0C0"/>
                    </a:outerShdw>
                  </a:effectLst>
                  <a:ea typeface="黑体" panose="02010609060101010101" pitchFamily="49" charset="-122"/>
                </a:rPr>
                <a:t>0</a:t>
              </a:r>
            </a:p>
          </p:txBody>
        </p:sp>
        <p:sp>
          <p:nvSpPr>
            <p:cNvPr id="61465" name="Line 15"/>
            <p:cNvSpPr>
              <a:spLocks noChangeShapeType="1"/>
            </p:cNvSpPr>
            <p:nvPr/>
          </p:nvSpPr>
          <p:spPr bwMode="auto">
            <a:xfrm>
              <a:off x="1037" y="915"/>
              <a:ext cx="1" cy="203"/>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1484816" name="Rectangle 16"/>
            <p:cNvSpPr>
              <a:spLocks noChangeArrowheads="1"/>
            </p:cNvSpPr>
            <p:nvPr/>
          </p:nvSpPr>
          <p:spPr bwMode="auto">
            <a:xfrm>
              <a:off x="563" y="950"/>
              <a:ext cx="9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defRPr/>
              </a:pPr>
              <a:r>
                <a:rPr kumimoji="0" lang="en-US" altLang="zh-CN" sz="1600" b="1">
                  <a:solidFill>
                    <a:srgbClr val="000000"/>
                  </a:solidFill>
                  <a:effectLst>
                    <a:outerShdw blurRad="38100" dist="38100" dir="2700000" algn="tl">
                      <a:srgbClr val="C0C0C0"/>
                    </a:outerShdw>
                  </a:effectLst>
                  <a:ea typeface="黑体" panose="02010609060101010101" pitchFamily="49" charset="-122"/>
                </a:rPr>
                <a:t>A</a:t>
              </a:r>
            </a:p>
          </p:txBody>
        </p:sp>
        <p:sp>
          <p:nvSpPr>
            <p:cNvPr id="1484817" name="Rectangle 17"/>
            <p:cNvSpPr>
              <a:spLocks noChangeArrowheads="1"/>
            </p:cNvSpPr>
            <p:nvPr/>
          </p:nvSpPr>
          <p:spPr bwMode="auto">
            <a:xfrm>
              <a:off x="667" y="954"/>
              <a:ext cx="128"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defRPr/>
              </a:pPr>
              <a:r>
                <a:rPr kumimoji="0" lang="zh-CN" altLang="en-US" sz="1600" b="1">
                  <a:solidFill>
                    <a:srgbClr val="000000"/>
                  </a:solidFill>
                  <a:effectLst>
                    <a:outerShdw blurRad="38100" dist="38100" dir="2700000" algn="tl">
                      <a:srgbClr val="C0C0C0"/>
                    </a:outerShdw>
                  </a:effectLst>
                  <a:ea typeface="黑体" panose="02010609060101010101" pitchFamily="49" charset="-122"/>
                </a:rPr>
                <a:t>类</a:t>
              </a:r>
            </a:p>
          </p:txBody>
        </p:sp>
      </p:grpSp>
      <p:grpSp>
        <p:nvGrpSpPr>
          <p:cNvPr id="1484818" name="Group 18"/>
          <p:cNvGrpSpPr/>
          <p:nvPr/>
        </p:nvGrpSpPr>
        <p:grpSpPr bwMode="auto">
          <a:xfrm>
            <a:off x="979488" y="3444875"/>
            <a:ext cx="7734300" cy="1997075"/>
            <a:chOff x="487" y="2180"/>
            <a:chExt cx="4872" cy="926"/>
          </a:xfrm>
        </p:grpSpPr>
        <p:sp>
          <p:nvSpPr>
            <p:cNvPr id="1484819" name="Rectangle 19"/>
            <p:cNvSpPr>
              <a:spLocks noChangeArrowheads="1"/>
            </p:cNvSpPr>
            <p:nvPr/>
          </p:nvSpPr>
          <p:spPr bwMode="auto">
            <a:xfrm>
              <a:off x="487" y="2180"/>
              <a:ext cx="4872" cy="926"/>
            </a:xfrm>
            <a:prstGeom prst="rect">
              <a:avLst/>
            </a:prstGeom>
            <a:noFill/>
            <a:ln w="12700" cap="rnd">
              <a:solidFill>
                <a:srgbClr val="C0C0C0"/>
              </a:solidFill>
              <a:prstDash val="sysDot"/>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hangingPunct="0">
                <a:spcBef>
                  <a:spcPct val="0"/>
                </a:spcBef>
                <a:defRPr/>
              </a:pPr>
              <a:endParaRPr kumimoji="0" lang="zh-CN" altLang="zh-CN" sz="1800" b="1">
                <a:solidFill>
                  <a:srgbClr val="C0C0C0"/>
                </a:solidFill>
                <a:effectLst>
                  <a:outerShdw blurRad="38100" dist="38100" dir="2700000" algn="tl">
                    <a:srgbClr val="C0C0C0"/>
                  </a:outerShdw>
                </a:effectLst>
                <a:latin typeface="Wingdings" panose="05000000000000000000" pitchFamily="2" charset="2"/>
              </a:endParaRPr>
            </a:p>
          </p:txBody>
        </p:sp>
        <p:sp>
          <p:nvSpPr>
            <p:cNvPr id="61453" name="Text Box 20"/>
            <p:cNvSpPr txBox="1">
              <a:spLocks noChangeArrowheads="1"/>
            </p:cNvSpPr>
            <p:nvPr/>
          </p:nvSpPr>
          <p:spPr bwMode="auto">
            <a:xfrm>
              <a:off x="567" y="2180"/>
              <a:ext cx="4701" cy="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nSpc>
                  <a:spcPct val="120000"/>
                </a:lnSpc>
                <a:spcBef>
                  <a:spcPct val="0"/>
                </a:spcBef>
              </a:pPr>
              <a:r>
                <a:rPr kumimoji="0" lang="zh-CN" altLang="en-US" sz="2400" dirty="0" smtClean="0">
                  <a:solidFill>
                    <a:srgbClr val="000000"/>
                  </a:solidFill>
                </a:rPr>
                <a:t>网络号</a:t>
              </a:r>
              <a:r>
                <a:rPr kumimoji="0" lang="en-US" altLang="zh-CN" sz="2400" dirty="0" smtClean="0">
                  <a:solidFill>
                    <a:srgbClr val="000000"/>
                  </a:solidFill>
                </a:rPr>
                <a:t>7</a:t>
              </a:r>
              <a:r>
                <a:rPr kumimoji="0" lang="zh-CN" altLang="en-US" sz="2400" dirty="0" smtClean="0">
                  <a:solidFill>
                    <a:srgbClr val="000000"/>
                  </a:solidFill>
                </a:rPr>
                <a:t>位，主机地址</a:t>
              </a:r>
              <a:r>
                <a:rPr kumimoji="0" lang="en-US" altLang="zh-CN" sz="2400" dirty="0" smtClean="0">
                  <a:solidFill>
                    <a:srgbClr val="000000"/>
                  </a:solidFill>
                </a:rPr>
                <a:t>24</a:t>
              </a:r>
              <a:r>
                <a:rPr kumimoji="0" lang="zh-CN" altLang="en-US" sz="2400" dirty="0" smtClean="0">
                  <a:solidFill>
                    <a:srgbClr val="000000"/>
                  </a:solidFill>
                </a:rPr>
                <a:t>位</a:t>
              </a:r>
              <a:endParaRPr kumimoji="0" lang="en-US" altLang="zh-CN" sz="2400" dirty="0" smtClean="0">
                <a:solidFill>
                  <a:srgbClr val="000000"/>
                </a:solidFill>
              </a:endParaRPr>
            </a:p>
            <a:p>
              <a:pPr>
                <a:lnSpc>
                  <a:spcPct val="120000"/>
                </a:lnSpc>
                <a:spcBef>
                  <a:spcPct val="0"/>
                </a:spcBef>
              </a:pPr>
              <a:r>
                <a:rPr kumimoji="0" lang="zh-CN" altLang="en-US" sz="2400" dirty="0" smtClean="0">
                  <a:solidFill>
                    <a:srgbClr val="000000"/>
                  </a:solidFill>
                </a:rPr>
                <a:t>有效网络数：</a:t>
              </a:r>
              <a:r>
                <a:rPr kumimoji="0" lang="en-US" altLang="zh-CN" sz="2400" dirty="0" smtClean="0">
                  <a:solidFill>
                    <a:srgbClr val="000000"/>
                  </a:solidFill>
                </a:rPr>
                <a:t>2</a:t>
              </a:r>
              <a:r>
                <a:rPr kumimoji="0" lang="en-US" altLang="zh-CN" sz="2400" baseline="30000" dirty="0" smtClean="0">
                  <a:solidFill>
                    <a:srgbClr val="000000"/>
                  </a:solidFill>
                </a:rPr>
                <a:t>7</a:t>
              </a:r>
              <a:r>
                <a:rPr kumimoji="0" lang="en-US" altLang="zh-CN" sz="2400" dirty="0" smtClean="0">
                  <a:solidFill>
                    <a:srgbClr val="000000"/>
                  </a:solidFill>
                </a:rPr>
                <a:t>-2=126</a:t>
              </a:r>
              <a:r>
                <a:rPr kumimoji="0" lang="zh-CN" altLang="en-US" sz="2400" dirty="0" smtClean="0">
                  <a:solidFill>
                    <a:srgbClr val="000000"/>
                  </a:solidFill>
                </a:rPr>
                <a:t>个 </a:t>
              </a:r>
            </a:p>
            <a:p>
              <a:pPr>
                <a:lnSpc>
                  <a:spcPct val="120000"/>
                </a:lnSpc>
                <a:spcBef>
                  <a:spcPct val="0"/>
                </a:spcBef>
              </a:pPr>
              <a:r>
                <a:rPr kumimoji="0" lang="zh-CN" altLang="en-US" sz="2400" dirty="0" smtClean="0">
                  <a:solidFill>
                    <a:srgbClr val="000000"/>
                  </a:solidFill>
                </a:rPr>
                <a:t>每个网络所包含的有效主机数：</a:t>
              </a:r>
              <a:r>
                <a:rPr kumimoji="0" lang="en-US" altLang="zh-CN" sz="2400" dirty="0" smtClean="0">
                  <a:solidFill>
                    <a:srgbClr val="000000"/>
                  </a:solidFill>
                </a:rPr>
                <a:t>2</a:t>
              </a:r>
              <a:r>
                <a:rPr kumimoji="0" lang="en-US" altLang="zh-CN" sz="2400" baseline="30000" dirty="0" smtClean="0">
                  <a:solidFill>
                    <a:srgbClr val="000000"/>
                  </a:solidFill>
                </a:rPr>
                <a:t>24</a:t>
              </a:r>
              <a:r>
                <a:rPr kumimoji="0" lang="en-US" altLang="zh-CN" sz="2400" dirty="0" smtClean="0">
                  <a:solidFill>
                    <a:srgbClr val="000000"/>
                  </a:solidFill>
                </a:rPr>
                <a:t>-2</a:t>
              </a:r>
              <a:r>
                <a:rPr kumimoji="0" lang="zh-CN" altLang="en-US" sz="2400" dirty="0" smtClean="0">
                  <a:solidFill>
                    <a:srgbClr val="000000"/>
                  </a:solidFill>
                </a:rPr>
                <a:t>个</a:t>
              </a:r>
            </a:p>
            <a:p>
              <a:pPr>
                <a:lnSpc>
                  <a:spcPct val="120000"/>
                </a:lnSpc>
                <a:spcBef>
                  <a:spcPct val="0"/>
                </a:spcBef>
              </a:pPr>
              <a:r>
                <a:rPr kumimoji="0" lang="zh-CN" altLang="en-US" sz="2400" dirty="0" smtClean="0">
                  <a:solidFill>
                    <a:srgbClr val="000000"/>
                  </a:solidFill>
                </a:rPr>
                <a:t>第一字节（网络号）的有效值范围是十进制数：</a:t>
              </a:r>
              <a:r>
                <a:rPr kumimoji="0" lang="en-US" altLang="zh-CN" sz="2400" dirty="0" smtClean="0">
                  <a:solidFill>
                    <a:srgbClr val="000000"/>
                  </a:solidFill>
                </a:rPr>
                <a:t>1~126 </a:t>
              </a:r>
            </a:p>
          </p:txBody>
        </p:sp>
      </p:grpSp>
      <p:sp>
        <p:nvSpPr>
          <p:cNvPr id="61445" name="AutoShape 21"/>
          <p:cNvSpPr>
            <a:spLocks noChangeArrowheads="1"/>
          </p:cNvSpPr>
          <p:nvPr/>
        </p:nvSpPr>
        <p:spPr bwMode="auto">
          <a:xfrm>
            <a:off x="1116013" y="5517480"/>
            <a:ext cx="7224712" cy="431800"/>
          </a:xfrm>
          <a:prstGeom prst="roundRect">
            <a:avLst>
              <a:gd name="adj" fmla="val 16667"/>
            </a:avLst>
          </a:prstGeom>
          <a:solidFill>
            <a:srgbClr val="FFFF00">
              <a:alpha val="25098"/>
            </a:srgbClr>
          </a:solidFill>
          <a:ln w="9525">
            <a:round/>
          </a:ln>
          <a:effectLst/>
          <a:scene3d>
            <a:camera prst="legacyObliqueTopRight"/>
            <a:lightRig rig="legacyFlat3" dir="b"/>
          </a:scene3d>
          <a:sp3d extrusionH="227000" prstMaterial="legacyMatte">
            <a:bevelT w="13500" h="13500" prst="angle"/>
            <a:bevelB w="13500" h="13500" prst="angle"/>
            <a:extrusionClr>
              <a:srgbClr val="FFFF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61446" name="Text Box 22"/>
          <p:cNvSpPr txBox="1">
            <a:spLocks noChangeArrowheads="1"/>
          </p:cNvSpPr>
          <p:nvPr/>
        </p:nvSpPr>
        <p:spPr bwMode="auto">
          <a:xfrm>
            <a:off x="1187450" y="5517480"/>
            <a:ext cx="7158038" cy="420688"/>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nSpc>
                <a:spcPct val="90000"/>
              </a:lnSpc>
              <a:spcBef>
                <a:spcPct val="0"/>
              </a:spcBef>
            </a:pPr>
            <a:r>
              <a:rPr kumimoji="0" lang="en-US" altLang="zh-CN" sz="2400" smtClean="0">
                <a:solidFill>
                  <a:srgbClr val="000000"/>
                </a:solidFill>
              </a:rPr>
              <a:t>A</a:t>
            </a:r>
            <a:r>
              <a:rPr kumimoji="0" lang="zh-CN" altLang="en-US" sz="2400" smtClean="0">
                <a:solidFill>
                  <a:srgbClr val="000000"/>
                </a:solidFill>
              </a:rPr>
              <a:t>类地址一般分配给具有大量主机的网络用户。</a:t>
            </a:r>
          </a:p>
        </p:txBody>
      </p:sp>
      <p:grpSp>
        <p:nvGrpSpPr>
          <p:cNvPr id="1484823" name="Group 23"/>
          <p:cNvGrpSpPr/>
          <p:nvPr/>
        </p:nvGrpSpPr>
        <p:grpSpPr bwMode="auto">
          <a:xfrm>
            <a:off x="969963" y="2314575"/>
            <a:ext cx="7932737" cy="1025525"/>
            <a:chOff x="291" y="164"/>
            <a:chExt cx="4881" cy="646"/>
          </a:xfrm>
        </p:grpSpPr>
        <p:pic>
          <p:nvPicPr>
            <p:cNvPr id="61450"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invGray">
            <a:xfrm>
              <a:off x="291" y="164"/>
              <a:ext cx="4881" cy="646"/>
            </a:xfrm>
            <a:prstGeom prst="rect">
              <a:avLst/>
            </a:prstGeom>
            <a:solidFill>
              <a:schemeClr val="hlink">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51" name="Text Box 25"/>
            <p:cNvSpPr txBox="1">
              <a:spLocks noChangeArrowheads="1"/>
            </p:cNvSpPr>
            <p:nvPr/>
          </p:nvSpPr>
          <p:spPr bwMode="auto">
            <a:xfrm>
              <a:off x="372" y="176"/>
              <a:ext cx="4628" cy="610"/>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nSpc>
                  <a:spcPct val="120000"/>
                </a:lnSpc>
                <a:spcBef>
                  <a:spcPct val="0"/>
                </a:spcBef>
              </a:pPr>
              <a:r>
                <a:rPr kumimoji="0" lang="zh-CN" altLang="en-US" sz="2400" dirty="0" smtClean="0">
                  <a:solidFill>
                    <a:srgbClr val="FFFF00"/>
                  </a:solidFill>
                </a:rPr>
                <a:t>定义：第一字节首位是二进制数字</a:t>
              </a:r>
              <a:r>
                <a:rPr kumimoji="0" lang="en-US" altLang="zh-CN" sz="2400" dirty="0" smtClean="0">
                  <a:solidFill>
                    <a:srgbClr val="FFFF00"/>
                  </a:solidFill>
                </a:rPr>
                <a:t>0</a:t>
              </a:r>
              <a:r>
                <a:rPr kumimoji="0" lang="zh-CN" altLang="en-US" sz="2400" dirty="0" smtClean="0">
                  <a:solidFill>
                    <a:srgbClr val="FFFF00"/>
                  </a:solidFill>
                </a:rPr>
                <a:t>的地址 </a:t>
              </a:r>
            </a:p>
            <a:p>
              <a:pPr>
                <a:lnSpc>
                  <a:spcPct val="120000"/>
                </a:lnSpc>
                <a:spcBef>
                  <a:spcPct val="0"/>
                </a:spcBef>
              </a:pPr>
              <a:r>
                <a:rPr kumimoji="0" lang="zh-CN" altLang="en-US" sz="2400" dirty="0" smtClean="0">
                  <a:solidFill>
                    <a:srgbClr val="FFFF00"/>
                  </a:solidFill>
                </a:rPr>
                <a:t>规定：第一个字节表示网络号，后</a:t>
              </a:r>
              <a:r>
                <a:rPr kumimoji="0" lang="en-US" altLang="zh-CN" sz="2400" dirty="0" smtClean="0">
                  <a:solidFill>
                    <a:srgbClr val="FFFF00"/>
                  </a:solidFill>
                </a:rPr>
                <a:t>3</a:t>
              </a:r>
              <a:r>
                <a:rPr kumimoji="0" lang="zh-CN" altLang="en-US" sz="2400" dirty="0" smtClean="0">
                  <a:solidFill>
                    <a:srgbClr val="FFFF00"/>
                  </a:solidFill>
                </a:rPr>
                <a:t>个字节表示主机号</a:t>
              </a:r>
            </a:p>
          </p:txBody>
        </p:sp>
      </p:grpSp>
      <p:sp>
        <p:nvSpPr>
          <p:cNvPr id="61448" name="Oval 26"/>
          <p:cNvSpPr>
            <a:spLocks noChangeArrowheads="1"/>
          </p:cNvSpPr>
          <p:nvPr/>
        </p:nvSpPr>
        <p:spPr bwMode="auto">
          <a:xfrm>
            <a:off x="1512888" y="1609725"/>
            <a:ext cx="568325" cy="466725"/>
          </a:xfrm>
          <a:prstGeom prst="ellipse">
            <a:avLst/>
          </a:prstGeom>
          <a:noFill/>
          <a:ln w="38100" algn="ctr">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61449" name="Rectangle 27"/>
          <p:cNvSpPr>
            <a:spLocks noChangeArrowheads="1"/>
          </p:cNvSpPr>
          <p:nvPr/>
        </p:nvSpPr>
        <p:spPr bwMode="auto">
          <a:xfrm>
            <a:off x="323850" y="6705600"/>
            <a:ext cx="2268538"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484823"/>
                                        </p:tgtEl>
                                        <p:attrNameLst>
                                          <p:attrName>style.visibility</p:attrName>
                                        </p:attrNameLst>
                                      </p:cBhvr>
                                      <p:to>
                                        <p:strVal val="visible"/>
                                      </p:to>
                                    </p:set>
                                    <p:animEffect transition="in" filter="slide(fromTop)">
                                      <p:cBhvr>
                                        <p:cTn id="7" dur="500"/>
                                        <p:tgtEl>
                                          <p:spTgt spid="1484823"/>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1484818"/>
                                        </p:tgtEl>
                                        <p:attrNameLst>
                                          <p:attrName>style.visibility</p:attrName>
                                        </p:attrNameLst>
                                      </p:cBhvr>
                                      <p:to>
                                        <p:strVal val="visible"/>
                                      </p:to>
                                    </p:set>
                                    <p:animEffect transition="in" filter="slide(fromTop)">
                                      <p:cBhvr>
                                        <p:cTn id="11" dur="500"/>
                                        <p:tgtEl>
                                          <p:spTgt spid="1484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323850" y="223838"/>
            <a:ext cx="6477000" cy="612775"/>
          </a:xfrm>
        </p:spPr>
        <p:txBody>
          <a:bodyPr/>
          <a:lstStyle/>
          <a:p>
            <a:r>
              <a:rPr lang="en-US" altLang="en-US" sz="3200" dirty="0">
                <a:solidFill>
                  <a:srgbClr val="3333CC"/>
                </a:solidFill>
                <a:ea typeface="黑体" panose="02010609060101010101" pitchFamily="49" charset="-122"/>
              </a:rPr>
              <a:t>2.4  </a:t>
            </a:r>
            <a:r>
              <a:rPr lang="zh-CN" altLang="en-US" sz="3200" dirty="0">
                <a:solidFill>
                  <a:srgbClr val="3333CC"/>
                </a:solidFill>
                <a:ea typeface="黑体" panose="02010609060101010101" pitchFamily="49" charset="-122"/>
              </a:rPr>
              <a:t>计算机网络基础</a:t>
            </a:r>
          </a:p>
        </p:txBody>
      </p:sp>
      <p:sp>
        <p:nvSpPr>
          <p:cNvPr id="9219" name="Rectangle 7"/>
          <p:cNvSpPr>
            <a:spLocks noGrp="1" noChangeArrowheads="1"/>
          </p:cNvSpPr>
          <p:nvPr>
            <p:ph type="body" sz="half" idx="1"/>
          </p:nvPr>
        </p:nvSpPr>
        <p:spPr>
          <a:xfrm>
            <a:off x="395288" y="1125538"/>
            <a:ext cx="8208962" cy="2590800"/>
          </a:xfrm>
          <a:noFill/>
        </p:spPr>
        <p:txBody>
          <a:bodyPr/>
          <a:lstStyle/>
          <a:p>
            <a:pPr marL="0" indent="0" algn="just" eaLnBrk="1" hangingPunct="1">
              <a:lnSpc>
                <a:spcPct val="105000"/>
              </a:lnSpc>
              <a:spcBef>
                <a:spcPct val="10000"/>
              </a:spcBef>
              <a:buFontTx/>
              <a:buNone/>
            </a:pPr>
            <a:r>
              <a:rPr lang="en-US" altLang="zh-CN" sz="2400" b="1" dirty="0" smtClean="0"/>
              <a:t>        (2) </a:t>
            </a:r>
            <a:r>
              <a:rPr lang="zh-CN" altLang="en-US" sz="2400" b="1" dirty="0" smtClean="0"/>
              <a:t>网络的分类</a:t>
            </a:r>
          </a:p>
          <a:p>
            <a:pPr marL="0" indent="0" algn="just" eaLnBrk="1" hangingPunct="1">
              <a:lnSpc>
                <a:spcPct val="105000"/>
              </a:lnSpc>
              <a:spcBef>
                <a:spcPct val="10000"/>
              </a:spcBef>
              <a:buFontTx/>
              <a:buNone/>
            </a:pPr>
            <a:r>
              <a:rPr lang="zh-CN" altLang="en-US" sz="2400" b="1" dirty="0" smtClean="0"/>
              <a:t>        对于计算机网络可以从不同的角度进行分类。</a:t>
            </a:r>
          </a:p>
          <a:p>
            <a:pPr marL="0" indent="0" algn="just" eaLnBrk="1" hangingPunct="1">
              <a:lnSpc>
                <a:spcPct val="105000"/>
              </a:lnSpc>
              <a:spcBef>
                <a:spcPct val="10000"/>
              </a:spcBef>
              <a:buFontTx/>
              <a:buNone/>
            </a:pPr>
            <a:r>
              <a:rPr lang="zh-CN" altLang="en-US" sz="2400" b="1" dirty="0" smtClean="0"/>
              <a:t>        ① 按照计算机网络的</a:t>
            </a:r>
            <a:r>
              <a:rPr lang="zh-CN" altLang="en-US" sz="2400" b="1" kern="1200">
                <a:solidFill>
                  <a:srgbClr val="00B0F0"/>
                </a:solidFill>
                <a:latin typeface="黑体" panose="02010609060101010101" pitchFamily="49" charset="-122"/>
                <a:ea typeface="黑体" panose="02010609060101010101" pitchFamily="49" charset="-122"/>
              </a:rPr>
              <a:t>规模</a:t>
            </a:r>
            <a:r>
              <a:rPr lang="zh-CN" altLang="en-US" sz="2400" b="1" dirty="0" smtClean="0"/>
              <a:t>分类</a:t>
            </a:r>
          </a:p>
          <a:p>
            <a:pPr marL="0" indent="0" algn="just" eaLnBrk="1" hangingPunct="1">
              <a:lnSpc>
                <a:spcPct val="105000"/>
              </a:lnSpc>
              <a:spcBef>
                <a:spcPct val="10000"/>
              </a:spcBef>
              <a:buFontTx/>
              <a:buNone/>
            </a:pPr>
            <a:r>
              <a:rPr lang="zh-CN" altLang="en-US" sz="2400" b="1" dirty="0" smtClean="0"/>
              <a:t>        可将计算机网络分为局域网、城域网、广域网和互联网。网络的规模是以网上相距最远的两台计算机之间的距离来衡量的。</a:t>
            </a:r>
          </a:p>
        </p:txBody>
      </p:sp>
      <p:sp>
        <p:nvSpPr>
          <p:cNvPr id="9220" name="AutoShape 11"/>
          <p:cNvSpPr>
            <a:spLocks noChangeArrowheads="1"/>
          </p:cNvSpPr>
          <p:nvPr/>
        </p:nvSpPr>
        <p:spPr bwMode="auto">
          <a:xfrm rot="-5400000">
            <a:off x="3600450" y="4083050"/>
            <a:ext cx="287338" cy="496888"/>
          </a:xfrm>
          <a:prstGeom prst="downArrow">
            <a:avLst>
              <a:gd name="adj1" fmla="val 50000"/>
              <a:gd name="adj2" fmla="val 43232"/>
            </a:avLst>
          </a:prstGeom>
          <a:solidFill>
            <a:srgbClr val="FF9900"/>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spcBef>
                <a:spcPct val="0"/>
              </a:spcBef>
            </a:pPr>
            <a:endParaRPr lang="zh-CN" altLang="en-US" sz="2000" b="1" smtClean="0">
              <a:solidFill>
                <a:srgbClr val="000000"/>
              </a:solidFill>
              <a:ea typeface="黑体" panose="02010609060101010101" pitchFamily="49" charset="-122"/>
            </a:endParaRPr>
          </a:p>
        </p:txBody>
      </p:sp>
      <p:grpSp>
        <p:nvGrpSpPr>
          <p:cNvPr id="9221" name="Group 8"/>
          <p:cNvGrpSpPr/>
          <p:nvPr/>
        </p:nvGrpSpPr>
        <p:grpSpPr bwMode="auto">
          <a:xfrm>
            <a:off x="1870075" y="3933825"/>
            <a:ext cx="1627188" cy="792163"/>
            <a:chOff x="793" y="1706"/>
            <a:chExt cx="1044" cy="499"/>
          </a:xfrm>
        </p:grpSpPr>
        <p:sp>
          <p:nvSpPr>
            <p:cNvPr id="9230" name="Oval 9"/>
            <p:cNvSpPr>
              <a:spLocks noChangeArrowheads="1"/>
            </p:cNvSpPr>
            <p:nvPr/>
          </p:nvSpPr>
          <p:spPr bwMode="auto">
            <a:xfrm>
              <a:off x="793" y="1706"/>
              <a:ext cx="1044" cy="499"/>
            </a:xfrm>
            <a:prstGeom prst="ellipse">
              <a:avLst/>
            </a:prstGeom>
            <a:gradFill rotWithShape="1">
              <a:gsLst>
                <a:gs pos="0">
                  <a:schemeClr val="tx2"/>
                </a:gs>
                <a:gs pos="100000">
                  <a:schemeClr val="folHlink"/>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513034" name="Text Box 10"/>
            <p:cNvSpPr txBox="1">
              <a:spLocks noChangeArrowheads="1"/>
            </p:cNvSpPr>
            <p:nvPr/>
          </p:nvSpPr>
          <p:spPr bwMode="auto">
            <a:xfrm>
              <a:off x="931" y="1797"/>
              <a:ext cx="8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a:solidFill>
                    <a:srgbClr val="FFFFFF"/>
                  </a:solidFill>
                  <a:effectLst>
                    <a:outerShdw blurRad="38100" dist="38100" dir="2700000" algn="tl">
                      <a:srgbClr val="C0C0C0"/>
                    </a:outerShdw>
                  </a:effectLst>
                  <a:ea typeface="黑体" panose="02010609060101010101" pitchFamily="49" charset="-122"/>
                </a:rPr>
                <a:t>局域网</a:t>
              </a:r>
              <a:r>
                <a:rPr lang="zh-CN" altLang="en-US" sz="2800">
                  <a:effectLst>
                    <a:outerShdw blurRad="38100" dist="38100" dir="2700000" algn="tl">
                      <a:srgbClr val="C0C0C0"/>
                    </a:outerShdw>
                  </a:effectLst>
                  <a:ea typeface="黑体" panose="02010609060101010101" pitchFamily="49" charset="-122"/>
                </a:rPr>
                <a:t> </a:t>
              </a:r>
            </a:p>
          </p:txBody>
        </p:sp>
      </p:grpSp>
      <p:grpSp>
        <p:nvGrpSpPr>
          <p:cNvPr id="9222" name="Group 12"/>
          <p:cNvGrpSpPr/>
          <p:nvPr/>
        </p:nvGrpSpPr>
        <p:grpSpPr bwMode="auto">
          <a:xfrm>
            <a:off x="3992563" y="3933825"/>
            <a:ext cx="1627187" cy="792163"/>
            <a:chOff x="2108" y="1706"/>
            <a:chExt cx="1044" cy="499"/>
          </a:xfrm>
        </p:grpSpPr>
        <p:sp>
          <p:nvSpPr>
            <p:cNvPr id="9228" name="Oval 13"/>
            <p:cNvSpPr>
              <a:spLocks noChangeArrowheads="1"/>
            </p:cNvSpPr>
            <p:nvPr/>
          </p:nvSpPr>
          <p:spPr bwMode="auto">
            <a:xfrm>
              <a:off x="2108" y="1706"/>
              <a:ext cx="1044" cy="499"/>
            </a:xfrm>
            <a:prstGeom prst="ellipse">
              <a:avLst/>
            </a:prstGeom>
            <a:gradFill rotWithShape="1">
              <a:gsLst>
                <a:gs pos="0">
                  <a:schemeClr val="tx2"/>
                </a:gs>
                <a:gs pos="100000">
                  <a:schemeClr val="folHlink"/>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513038" name="Text Box 14"/>
            <p:cNvSpPr txBox="1">
              <a:spLocks noChangeArrowheads="1"/>
            </p:cNvSpPr>
            <p:nvPr/>
          </p:nvSpPr>
          <p:spPr bwMode="auto">
            <a:xfrm>
              <a:off x="2246" y="1797"/>
              <a:ext cx="8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a:solidFill>
                    <a:srgbClr val="FFFFFF"/>
                  </a:solidFill>
                  <a:effectLst>
                    <a:outerShdw blurRad="38100" dist="38100" dir="2700000" algn="tl">
                      <a:srgbClr val="C0C0C0"/>
                    </a:outerShdw>
                  </a:effectLst>
                  <a:ea typeface="黑体" panose="02010609060101010101" pitchFamily="49" charset="-122"/>
                </a:rPr>
                <a:t>城域网</a:t>
              </a:r>
              <a:r>
                <a:rPr lang="zh-CN" altLang="en-US" sz="2800">
                  <a:effectLst>
                    <a:outerShdw blurRad="38100" dist="38100" dir="2700000" algn="tl">
                      <a:srgbClr val="C0C0C0"/>
                    </a:outerShdw>
                  </a:effectLst>
                  <a:ea typeface="黑体" panose="02010609060101010101" pitchFamily="49" charset="-122"/>
                </a:rPr>
                <a:t> </a:t>
              </a:r>
            </a:p>
          </p:txBody>
        </p:sp>
      </p:grpSp>
      <p:sp>
        <p:nvSpPr>
          <p:cNvPr id="9223" name="AutoShape 15"/>
          <p:cNvSpPr>
            <a:spLocks noChangeArrowheads="1"/>
          </p:cNvSpPr>
          <p:nvPr/>
        </p:nvSpPr>
        <p:spPr bwMode="auto">
          <a:xfrm rot="-5400000">
            <a:off x="5722144" y="4083844"/>
            <a:ext cx="287338" cy="495300"/>
          </a:xfrm>
          <a:prstGeom prst="downArrow">
            <a:avLst>
              <a:gd name="adj1" fmla="val 50000"/>
              <a:gd name="adj2" fmla="val 43094"/>
            </a:avLst>
          </a:prstGeom>
          <a:solidFill>
            <a:srgbClr val="FF9900"/>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spcBef>
                <a:spcPct val="0"/>
              </a:spcBef>
            </a:pPr>
            <a:endParaRPr lang="zh-CN" altLang="en-US" sz="2000" b="1" smtClean="0">
              <a:solidFill>
                <a:srgbClr val="000000"/>
              </a:solidFill>
              <a:ea typeface="黑体" panose="02010609060101010101" pitchFamily="49" charset="-122"/>
            </a:endParaRPr>
          </a:p>
        </p:txBody>
      </p:sp>
      <p:grpSp>
        <p:nvGrpSpPr>
          <p:cNvPr id="9224" name="Group 16"/>
          <p:cNvGrpSpPr/>
          <p:nvPr/>
        </p:nvGrpSpPr>
        <p:grpSpPr bwMode="auto">
          <a:xfrm>
            <a:off x="6113463" y="3933825"/>
            <a:ext cx="1627187" cy="792163"/>
            <a:chOff x="3424" y="1706"/>
            <a:chExt cx="1044" cy="499"/>
          </a:xfrm>
        </p:grpSpPr>
        <p:sp>
          <p:nvSpPr>
            <p:cNvPr id="9226" name="Oval 17"/>
            <p:cNvSpPr>
              <a:spLocks noChangeArrowheads="1"/>
            </p:cNvSpPr>
            <p:nvPr/>
          </p:nvSpPr>
          <p:spPr bwMode="auto">
            <a:xfrm>
              <a:off x="3424" y="1706"/>
              <a:ext cx="1044" cy="499"/>
            </a:xfrm>
            <a:prstGeom prst="ellipse">
              <a:avLst/>
            </a:prstGeom>
            <a:gradFill rotWithShape="1">
              <a:gsLst>
                <a:gs pos="0">
                  <a:schemeClr val="tx2"/>
                </a:gs>
                <a:gs pos="100000">
                  <a:schemeClr val="folHlink"/>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513042" name="Text Box 18"/>
            <p:cNvSpPr txBox="1">
              <a:spLocks noChangeArrowheads="1"/>
            </p:cNvSpPr>
            <p:nvPr/>
          </p:nvSpPr>
          <p:spPr bwMode="auto">
            <a:xfrm>
              <a:off x="3560" y="1797"/>
              <a:ext cx="8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defRPr/>
              </a:pPr>
              <a:r>
                <a:rPr lang="zh-CN" altLang="en-US" sz="2800">
                  <a:solidFill>
                    <a:srgbClr val="FFFFFF"/>
                  </a:solidFill>
                  <a:effectLst>
                    <a:outerShdw blurRad="38100" dist="38100" dir="2700000" algn="tl">
                      <a:srgbClr val="C0C0C0"/>
                    </a:outerShdw>
                  </a:effectLst>
                  <a:ea typeface="黑体" panose="02010609060101010101" pitchFamily="49" charset="-122"/>
                </a:rPr>
                <a:t>广域网</a:t>
              </a:r>
              <a:r>
                <a:rPr lang="zh-CN" altLang="en-US" sz="2800">
                  <a:effectLst>
                    <a:outerShdw blurRad="38100" dist="38100" dir="2700000" algn="tl">
                      <a:srgbClr val="C0C0C0"/>
                    </a:outerShdw>
                  </a:effectLst>
                  <a:ea typeface="黑体" panose="02010609060101010101" pitchFamily="49" charset="-122"/>
                </a:rPr>
                <a:t> </a:t>
              </a:r>
            </a:p>
          </p:txBody>
        </p:sp>
      </p:grpSp>
      <p:sp>
        <p:nvSpPr>
          <p:cNvPr id="9225" name="Rectangle 26"/>
          <p:cNvSpPr>
            <a:spLocks noChangeArrowheads="1"/>
          </p:cNvSpPr>
          <p:nvPr/>
        </p:nvSpPr>
        <p:spPr bwMode="auto">
          <a:xfrm>
            <a:off x="323850" y="6705600"/>
            <a:ext cx="234950"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323850"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grpSp>
        <p:nvGrpSpPr>
          <p:cNvPr id="1486851" name="Group 3"/>
          <p:cNvGrpSpPr/>
          <p:nvPr/>
        </p:nvGrpSpPr>
        <p:grpSpPr bwMode="auto">
          <a:xfrm>
            <a:off x="907231" y="3372991"/>
            <a:ext cx="7734300" cy="2144241"/>
            <a:chOff x="487" y="2180"/>
            <a:chExt cx="4872" cy="926"/>
          </a:xfrm>
        </p:grpSpPr>
        <p:sp>
          <p:nvSpPr>
            <p:cNvPr id="62487" name="Rectangle 4"/>
            <p:cNvSpPr>
              <a:spLocks noChangeArrowheads="1"/>
            </p:cNvSpPr>
            <p:nvPr/>
          </p:nvSpPr>
          <p:spPr bwMode="auto">
            <a:xfrm>
              <a:off x="487" y="2180"/>
              <a:ext cx="4872" cy="926"/>
            </a:xfrm>
            <a:prstGeom prst="rect">
              <a:avLst/>
            </a:prstGeom>
            <a:noFill/>
            <a:ln w="12700" cap="rnd">
              <a:solidFill>
                <a:srgbClr val="C0C0C0"/>
              </a:solidFill>
              <a:prstDash val="sysDot"/>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hangingPunct="0">
                <a:spcBef>
                  <a:spcPct val="0"/>
                </a:spcBef>
              </a:pPr>
              <a:endParaRPr kumimoji="0" lang="zh-CN" altLang="zh-CN" sz="1800" b="1" smtClean="0">
                <a:solidFill>
                  <a:srgbClr val="C0C0C0"/>
                </a:solidFill>
                <a:ea typeface="黑体" panose="02010609060101010101" pitchFamily="49" charset="-122"/>
              </a:endParaRPr>
            </a:p>
          </p:txBody>
        </p:sp>
        <p:sp>
          <p:nvSpPr>
            <p:cNvPr id="62488" name="Text Box 5"/>
            <p:cNvSpPr txBox="1">
              <a:spLocks noChangeArrowheads="1"/>
            </p:cNvSpPr>
            <p:nvPr/>
          </p:nvSpPr>
          <p:spPr bwMode="auto">
            <a:xfrm>
              <a:off x="567" y="2180"/>
              <a:ext cx="4217" cy="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nSpc>
                  <a:spcPct val="120000"/>
                </a:lnSpc>
                <a:spcBef>
                  <a:spcPct val="0"/>
                </a:spcBef>
              </a:pPr>
              <a:r>
                <a:rPr kumimoji="0" lang="zh-CN" altLang="en-US" sz="2400" dirty="0" smtClean="0">
                  <a:solidFill>
                    <a:srgbClr val="000000"/>
                  </a:solidFill>
                </a:rPr>
                <a:t>网络号</a:t>
              </a:r>
              <a:r>
                <a:rPr kumimoji="0" lang="en-US" altLang="zh-CN" sz="2400" dirty="0" smtClean="0">
                  <a:solidFill>
                    <a:srgbClr val="000000"/>
                  </a:solidFill>
                </a:rPr>
                <a:t>14</a:t>
              </a:r>
              <a:r>
                <a:rPr kumimoji="0" lang="zh-CN" altLang="en-US" sz="2400" dirty="0" smtClean="0">
                  <a:solidFill>
                    <a:srgbClr val="000000"/>
                  </a:solidFill>
                </a:rPr>
                <a:t>位，主机号</a:t>
              </a:r>
              <a:r>
                <a:rPr kumimoji="0" lang="en-US" altLang="zh-CN" sz="2400" dirty="0" smtClean="0">
                  <a:solidFill>
                    <a:srgbClr val="000000"/>
                  </a:solidFill>
                </a:rPr>
                <a:t>16</a:t>
              </a:r>
              <a:r>
                <a:rPr kumimoji="0" lang="zh-CN" altLang="en-US" sz="2400" dirty="0" smtClean="0">
                  <a:solidFill>
                    <a:srgbClr val="000000"/>
                  </a:solidFill>
                </a:rPr>
                <a:t>位</a:t>
              </a:r>
              <a:endParaRPr kumimoji="0" lang="en-US" altLang="zh-CN" sz="2400" dirty="0" smtClean="0">
                <a:solidFill>
                  <a:srgbClr val="000000"/>
                </a:solidFill>
              </a:endParaRPr>
            </a:p>
            <a:p>
              <a:pPr>
                <a:lnSpc>
                  <a:spcPct val="120000"/>
                </a:lnSpc>
                <a:spcBef>
                  <a:spcPct val="0"/>
                </a:spcBef>
              </a:pPr>
              <a:r>
                <a:rPr kumimoji="0" lang="zh-CN" altLang="en-US" sz="2400" dirty="0" smtClean="0">
                  <a:solidFill>
                    <a:srgbClr val="000000"/>
                  </a:solidFill>
                </a:rPr>
                <a:t>有效网络数：</a:t>
              </a:r>
              <a:r>
                <a:rPr kumimoji="0" lang="en-US" altLang="zh-CN" sz="2400" dirty="0" smtClean="0">
                  <a:solidFill>
                    <a:srgbClr val="000000"/>
                  </a:solidFill>
                </a:rPr>
                <a:t>2</a:t>
              </a:r>
              <a:r>
                <a:rPr kumimoji="0" lang="en-US" altLang="zh-CN" sz="2400" baseline="30000" dirty="0" smtClean="0">
                  <a:solidFill>
                    <a:srgbClr val="000000"/>
                  </a:solidFill>
                </a:rPr>
                <a:t>14</a:t>
              </a:r>
              <a:r>
                <a:rPr kumimoji="0" lang="en-US" altLang="zh-CN" sz="2400" dirty="0">
                  <a:solidFill>
                    <a:srgbClr val="000000"/>
                  </a:solidFill>
                </a:rPr>
                <a:t>-2=16384</a:t>
              </a:r>
              <a:r>
                <a:rPr kumimoji="0" lang="zh-CN" altLang="en-US" sz="2400" dirty="0" smtClean="0">
                  <a:solidFill>
                    <a:srgbClr val="000000"/>
                  </a:solidFill>
                </a:rPr>
                <a:t>个 </a:t>
              </a:r>
            </a:p>
            <a:p>
              <a:pPr>
                <a:lnSpc>
                  <a:spcPct val="120000"/>
                </a:lnSpc>
                <a:spcBef>
                  <a:spcPct val="0"/>
                </a:spcBef>
              </a:pPr>
              <a:r>
                <a:rPr kumimoji="0" lang="zh-CN" altLang="en-US" sz="2400" dirty="0" smtClean="0">
                  <a:solidFill>
                    <a:srgbClr val="000000"/>
                  </a:solidFill>
                </a:rPr>
                <a:t>每个网络号所包含的有效主机数：</a:t>
              </a:r>
              <a:r>
                <a:rPr kumimoji="0" lang="en-US" altLang="zh-CN" sz="2400" dirty="0" smtClean="0">
                  <a:solidFill>
                    <a:srgbClr val="000000"/>
                  </a:solidFill>
                </a:rPr>
                <a:t>2</a:t>
              </a:r>
              <a:r>
                <a:rPr kumimoji="0" lang="en-US" altLang="zh-CN" sz="2400" baseline="30000" dirty="0" smtClean="0">
                  <a:solidFill>
                    <a:srgbClr val="000000"/>
                  </a:solidFill>
                </a:rPr>
                <a:t>16</a:t>
              </a:r>
              <a:r>
                <a:rPr kumimoji="0" lang="en-US" altLang="zh-CN" sz="2400" dirty="0" smtClean="0">
                  <a:solidFill>
                    <a:srgbClr val="000000"/>
                  </a:solidFill>
                </a:rPr>
                <a:t>-2=65534</a:t>
              </a:r>
              <a:r>
                <a:rPr kumimoji="0" lang="zh-CN" altLang="en-US" sz="2400" dirty="0" smtClean="0">
                  <a:solidFill>
                    <a:srgbClr val="000000"/>
                  </a:solidFill>
                </a:rPr>
                <a:t>个</a:t>
              </a:r>
            </a:p>
            <a:p>
              <a:pPr>
                <a:lnSpc>
                  <a:spcPct val="120000"/>
                </a:lnSpc>
                <a:spcBef>
                  <a:spcPct val="0"/>
                </a:spcBef>
              </a:pPr>
              <a:r>
                <a:rPr kumimoji="0" lang="zh-CN" altLang="en-US" sz="2400" dirty="0" smtClean="0">
                  <a:solidFill>
                    <a:srgbClr val="000000"/>
                  </a:solidFill>
                </a:rPr>
                <a:t>第一字节的有效值范围是十进制数：</a:t>
              </a:r>
              <a:r>
                <a:rPr kumimoji="0" lang="en-US" altLang="zh-CN" sz="2400" dirty="0" smtClean="0">
                  <a:solidFill>
                    <a:srgbClr val="000000"/>
                  </a:solidFill>
                </a:rPr>
                <a:t>128~191 </a:t>
              </a:r>
            </a:p>
          </p:txBody>
        </p:sp>
      </p:grpSp>
      <p:sp>
        <p:nvSpPr>
          <p:cNvPr id="62468" name="AutoShape 6"/>
          <p:cNvSpPr>
            <a:spLocks noChangeArrowheads="1"/>
          </p:cNvSpPr>
          <p:nvPr/>
        </p:nvSpPr>
        <p:spPr bwMode="auto">
          <a:xfrm>
            <a:off x="875481" y="5661496"/>
            <a:ext cx="7080250" cy="431800"/>
          </a:xfrm>
          <a:prstGeom prst="roundRect">
            <a:avLst>
              <a:gd name="adj" fmla="val 16667"/>
            </a:avLst>
          </a:prstGeom>
          <a:solidFill>
            <a:srgbClr val="FFFF00">
              <a:alpha val="25098"/>
            </a:srgbClr>
          </a:solidFill>
          <a:ln w="9525">
            <a:round/>
          </a:ln>
          <a:effectLst/>
          <a:scene3d>
            <a:camera prst="legacyObliqueTopRight"/>
            <a:lightRig rig="legacyFlat3" dir="b"/>
          </a:scene3d>
          <a:sp3d extrusionH="227000" prstMaterial="legacyMatte">
            <a:bevelT w="13500" h="13500" prst="angle"/>
            <a:bevelB w="13500" h="13500" prst="angle"/>
            <a:extrusionClr>
              <a:srgbClr val="FFFF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62469" name="Text Box 7"/>
          <p:cNvSpPr txBox="1">
            <a:spLocks noChangeArrowheads="1"/>
          </p:cNvSpPr>
          <p:nvPr/>
        </p:nvSpPr>
        <p:spPr bwMode="auto">
          <a:xfrm>
            <a:off x="945331" y="5661496"/>
            <a:ext cx="7010400" cy="42068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nSpc>
                <a:spcPct val="90000"/>
              </a:lnSpc>
              <a:spcBef>
                <a:spcPct val="0"/>
              </a:spcBef>
            </a:pPr>
            <a:r>
              <a:rPr kumimoji="0" lang="en-US" altLang="zh-CN" sz="2400" smtClean="0">
                <a:solidFill>
                  <a:srgbClr val="000000"/>
                </a:solidFill>
              </a:rPr>
              <a:t>B</a:t>
            </a:r>
            <a:r>
              <a:rPr kumimoji="0" lang="zh-CN" altLang="en-US" sz="2400" smtClean="0">
                <a:solidFill>
                  <a:srgbClr val="000000"/>
                </a:solidFill>
              </a:rPr>
              <a:t>类地址分配给具有中等规模主机数的网络用户。</a:t>
            </a:r>
          </a:p>
        </p:txBody>
      </p:sp>
      <p:grpSp>
        <p:nvGrpSpPr>
          <p:cNvPr id="1486856" name="Group 8"/>
          <p:cNvGrpSpPr/>
          <p:nvPr/>
        </p:nvGrpSpPr>
        <p:grpSpPr bwMode="auto">
          <a:xfrm>
            <a:off x="897706" y="2242691"/>
            <a:ext cx="7778750" cy="1025525"/>
            <a:chOff x="291" y="164"/>
            <a:chExt cx="4881" cy="646"/>
          </a:xfrm>
        </p:grpSpPr>
        <p:pic>
          <p:nvPicPr>
            <p:cNvPr id="6248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invGray">
            <a:xfrm>
              <a:off x="291" y="164"/>
              <a:ext cx="4881" cy="646"/>
            </a:xfrm>
            <a:prstGeom prst="rect">
              <a:avLst/>
            </a:prstGeom>
            <a:solidFill>
              <a:schemeClr val="hlink">
                <a:alpha val="50195"/>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486" name="Text Box 10"/>
            <p:cNvSpPr txBox="1">
              <a:spLocks noChangeArrowheads="1"/>
            </p:cNvSpPr>
            <p:nvPr/>
          </p:nvSpPr>
          <p:spPr bwMode="auto">
            <a:xfrm>
              <a:off x="372" y="176"/>
              <a:ext cx="4628" cy="610"/>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nSpc>
                  <a:spcPct val="120000"/>
                </a:lnSpc>
                <a:spcBef>
                  <a:spcPct val="0"/>
                </a:spcBef>
              </a:pPr>
              <a:r>
                <a:rPr kumimoji="0" lang="zh-CN" altLang="en-US" sz="2400" smtClean="0">
                  <a:solidFill>
                    <a:srgbClr val="FFFF00"/>
                  </a:solidFill>
                </a:rPr>
                <a:t>定义：第一字节前二位是二进制数</a:t>
              </a:r>
              <a:r>
                <a:rPr kumimoji="0" lang="en-US" altLang="zh-CN" sz="2400" smtClean="0">
                  <a:solidFill>
                    <a:srgbClr val="FFFF00"/>
                  </a:solidFill>
                </a:rPr>
                <a:t>1</a:t>
              </a:r>
              <a:r>
                <a:rPr kumimoji="0" lang="zh-CN" altLang="en-US" sz="2400" smtClean="0">
                  <a:solidFill>
                    <a:srgbClr val="FFFF00"/>
                  </a:solidFill>
                </a:rPr>
                <a:t>、</a:t>
              </a:r>
              <a:r>
                <a:rPr kumimoji="0" lang="en-US" altLang="zh-CN" sz="2400" smtClean="0">
                  <a:solidFill>
                    <a:srgbClr val="FFFF00"/>
                  </a:solidFill>
                </a:rPr>
                <a:t>0</a:t>
              </a:r>
              <a:r>
                <a:rPr kumimoji="0" lang="zh-CN" altLang="en-US" sz="2400" smtClean="0">
                  <a:solidFill>
                    <a:srgbClr val="FFFF00"/>
                  </a:solidFill>
                </a:rPr>
                <a:t>的地址 </a:t>
              </a:r>
            </a:p>
            <a:p>
              <a:pPr>
                <a:lnSpc>
                  <a:spcPct val="120000"/>
                </a:lnSpc>
                <a:spcBef>
                  <a:spcPct val="0"/>
                </a:spcBef>
              </a:pPr>
              <a:r>
                <a:rPr kumimoji="0" lang="zh-CN" altLang="en-US" sz="2400" smtClean="0">
                  <a:solidFill>
                    <a:srgbClr val="FFFF00"/>
                  </a:solidFill>
                </a:rPr>
                <a:t>规定：前</a:t>
              </a:r>
              <a:r>
                <a:rPr kumimoji="0" lang="en-US" altLang="zh-CN" sz="2400" smtClean="0">
                  <a:solidFill>
                    <a:srgbClr val="FFFF00"/>
                  </a:solidFill>
                </a:rPr>
                <a:t>2</a:t>
              </a:r>
              <a:r>
                <a:rPr kumimoji="0" lang="zh-CN" altLang="en-US" sz="2400" smtClean="0">
                  <a:solidFill>
                    <a:srgbClr val="FFFF00"/>
                  </a:solidFill>
                </a:rPr>
                <a:t>个字节表示网络号，后</a:t>
              </a:r>
              <a:r>
                <a:rPr kumimoji="0" lang="en-US" altLang="zh-CN" sz="2400" smtClean="0">
                  <a:solidFill>
                    <a:srgbClr val="FFFF00"/>
                  </a:solidFill>
                </a:rPr>
                <a:t>2</a:t>
              </a:r>
              <a:r>
                <a:rPr kumimoji="0" lang="zh-CN" altLang="en-US" sz="2400" smtClean="0">
                  <a:solidFill>
                    <a:srgbClr val="FFFF00"/>
                  </a:solidFill>
                </a:rPr>
                <a:t>个字节表示主机号</a:t>
              </a:r>
            </a:p>
          </p:txBody>
        </p:sp>
      </p:grpSp>
      <p:sp>
        <p:nvSpPr>
          <p:cNvPr id="62471" name="Oval 11"/>
          <p:cNvSpPr>
            <a:spLocks noChangeArrowheads="1"/>
          </p:cNvSpPr>
          <p:nvPr/>
        </p:nvSpPr>
        <p:spPr bwMode="auto">
          <a:xfrm>
            <a:off x="1507306" y="1526729"/>
            <a:ext cx="568325" cy="466725"/>
          </a:xfrm>
          <a:prstGeom prst="ellipse">
            <a:avLst/>
          </a:prstGeom>
          <a:noFill/>
          <a:ln w="38100" algn="ctr">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grpSp>
        <p:nvGrpSpPr>
          <p:cNvPr id="62472" name="Group 12"/>
          <p:cNvGrpSpPr/>
          <p:nvPr/>
        </p:nvGrpSpPr>
        <p:grpSpPr bwMode="auto">
          <a:xfrm>
            <a:off x="1145356" y="1599754"/>
            <a:ext cx="7150100" cy="336550"/>
            <a:chOff x="631" y="917"/>
            <a:chExt cx="4504" cy="212"/>
          </a:xfrm>
        </p:grpSpPr>
        <p:grpSp>
          <p:nvGrpSpPr>
            <p:cNvPr id="62474" name="Group 13"/>
            <p:cNvGrpSpPr/>
            <p:nvPr/>
          </p:nvGrpSpPr>
          <p:grpSpPr bwMode="auto">
            <a:xfrm>
              <a:off x="631" y="920"/>
              <a:ext cx="4504" cy="206"/>
              <a:chOff x="627" y="1282"/>
              <a:chExt cx="4504" cy="206"/>
            </a:xfrm>
          </p:grpSpPr>
          <p:sp>
            <p:nvSpPr>
              <p:cNvPr id="62477" name="Rectangle 14"/>
              <p:cNvSpPr>
                <a:spLocks noChangeArrowheads="1"/>
              </p:cNvSpPr>
              <p:nvPr/>
            </p:nvSpPr>
            <p:spPr bwMode="auto">
              <a:xfrm>
                <a:off x="940" y="1282"/>
                <a:ext cx="2096" cy="203"/>
              </a:xfrm>
              <a:prstGeom prst="rect">
                <a:avLst/>
              </a:prstGeom>
              <a:noFill/>
              <a:ln w="19050">
                <a:solidFill>
                  <a:schemeClr val="tx2"/>
                </a:solidFill>
                <a:miter lim="800000"/>
              </a:ln>
              <a:extLst>
                <a:ext uri="{909E8E84-426E-40DD-AFC4-6F175D3DCCD1}">
                  <a14:hiddenFill xmlns:a14="http://schemas.microsoft.com/office/drawing/2010/main">
                    <a:solidFill>
                      <a:srgbClr val="FFFFFF"/>
                    </a:solidFill>
                  </a14:hiddenFill>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62478" name="Rectangle 15"/>
              <p:cNvSpPr>
                <a:spLocks noChangeArrowheads="1"/>
              </p:cNvSpPr>
              <p:nvPr/>
            </p:nvSpPr>
            <p:spPr bwMode="auto">
              <a:xfrm>
                <a:off x="1829" y="1323"/>
                <a:ext cx="38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pPr>
                <a:r>
                  <a:rPr kumimoji="0" lang="zh-CN" altLang="en-US" sz="1600" b="1" smtClean="0">
                    <a:solidFill>
                      <a:srgbClr val="000000"/>
                    </a:solidFill>
                    <a:ea typeface="黑体" panose="02010609060101010101" pitchFamily="49" charset="-122"/>
                  </a:rPr>
                  <a:t>网络号</a:t>
                </a:r>
              </a:p>
            </p:txBody>
          </p:sp>
          <p:sp>
            <p:nvSpPr>
              <p:cNvPr id="62479" name="Rectangle 16"/>
              <p:cNvSpPr>
                <a:spLocks noChangeArrowheads="1"/>
              </p:cNvSpPr>
              <p:nvPr/>
            </p:nvSpPr>
            <p:spPr bwMode="auto">
              <a:xfrm>
                <a:off x="3036" y="1282"/>
                <a:ext cx="2095" cy="203"/>
              </a:xfrm>
              <a:prstGeom prst="rect">
                <a:avLst/>
              </a:prstGeom>
              <a:noFill/>
              <a:ln w="19050">
                <a:solidFill>
                  <a:schemeClr val="tx2"/>
                </a:solidFill>
                <a:miter lim="800000"/>
              </a:ln>
              <a:extLst>
                <a:ext uri="{909E8E84-426E-40DD-AFC4-6F175D3DCCD1}">
                  <a14:hiddenFill xmlns:a14="http://schemas.microsoft.com/office/drawing/2010/main">
                    <a:solidFill>
                      <a:srgbClr val="FFFFFF"/>
                    </a:solidFill>
                  </a14:hiddenFill>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62480" name="Rectangle 17"/>
              <p:cNvSpPr>
                <a:spLocks noChangeArrowheads="1"/>
              </p:cNvSpPr>
              <p:nvPr/>
            </p:nvSpPr>
            <p:spPr bwMode="auto">
              <a:xfrm>
                <a:off x="3924" y="1323"/>
                <a:ext cx="38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pPr>
                <a:r>
                  <a:rPr kumimoji="0" lang="zh-CN" altLang="en-US" sz="1600" b="1" smtClean="0">
                    <a:solidFill>
                      <a:srgbClr val="000000"/>
                    </a:solidFill>
                    <a:ea typeface="黑体" panose="02010609060101010101" pitchFamily="49" charset="-122"/>
                  </a:rPr>
                  <a:t>主机号</a:t>
                </a:r>
              </a:p>
            </p:txBody>
          </p:sp>
          <p:sp>
            <p:nvSpPr>
              <p:cNvPr id="62481" name="Rectangle 18"/>
              <p:cNvSpPr>
                <a:spLocks noChangeArrowheads="1"/>
              </p:cNvSpPr>
              <p:nvPr/>
            </p:nvSpPr>
            <p:spPr bwMode="auto">
              <a:xfrm>
                <a:off x="967" y="1334"/>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pPr>
                <a:r>
                  <a:rPr kumimoji="0" lang="en-US" altLang="zh-CN" sz="1600" smtClean="0">
                    <a:solidFill>
                      <a:srgbClr val="000000"/>
                    </a:solidFill>
                    <a:ea typeface="黑体" panose="02010609060101010101" pitchFamily="49" charset="-122"/>
                  </a:rPr>
                  <a:t>1</a:t>
                </a:r>
              </a:p>
            </p:txBody>
          </p:sp>
          <p:sp>
            <p:nvSpPr>
              <p:cNvPr id="62482" name="Rectangle 19"/>
              <p:cNvSpPr>
                <a:spLocks noChangeArrowheads="1"/>
              </p:cNvSpPr>
              <p:nvPr/>
            </p:nvSpPr>
            <p:spPr bwMode="auto">
              <a:xfrm>
                <a:off x="1042" y="1334"/>
                <a:ext cx="6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pPr>
                <a:r>
                  <a:rPr kumimoji="0" lang="en-US" altLang="zh-CN" sz="1600" smtClean="0">
                    <a:solidFill>
                      <a:srgbClr val="000000"/>
                    </a:solidFill>
                    <a:ea typeface="黑体" panose="02010609060101010101" pitchFamily="49" charset="-122"/>
                  </a:rPr>
                  <a:t>0</a:t>
                </a:r>
              </a:p>
            </p:txBody>
          </p:sp>
          <p:sp>
            <p:nvSpPr>
              <p:cNvPr id="62483" name="Rectangle 20"/>
              <p:cNvSpPr>
                <a:spLocks noChangeArrowheads="1"/>
              </p:cNvSpPr>
              <p:nvPr/>
            </p:nvSpPr>
            <p:spPr bwMode="auto">
              <a:xfrm>
                <a:off x="627" y="1326"/>
                <a:ext cx="85"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pPr>
                <a:r>
                  <a:rPr kumimoji="0" lang="en-US" altLang="zh-CN" sz="1600" b="1" smtClean="0">
                    <a:solidFill>
                      <a:srgbClr val="000000"/>
                    </a:solidFill>
                    <a:ea typeface="黑体" panose="02010609060101010101" pitchFamily="49" charset="-122"/>
                  </a:rPr>
                  <a:t>B</a:t>
                </a:r>
              </a:p>
            </p:txBody>
          </p:sp>
          <p:sp>
            <p:nvSpPr>
              <p:cNvPr id="62484" name="Rectangle 21"/>
              <p:cNvSpPr>
                <a:spLocks noChangeArrowheads="1"/>
              </p:cNvSpPr>
              <p:nvPr/>
            </p:nvSpPr>
            <p:spPr bwMode="auto">
              <a:xfrm>
                <a:off x="698" y="1330"/>
                <a:ext cx="12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spcBef>
                    <a:spcPct val="0"/>
                  </a:spcBef>
                </a:pPr>
                <a:r>
                  <a:rPr kumimoji="0" lang="zh-CN" altLang="en-US" sz="1600" b="1" smtClean="0">
                    <a:solidFill>
                      <a:srgbClr val="000000"/>
                    </a:solidFill>
                    <a:ea typeface="黑体" panose="02010609060101010101" pitchFamily="49" charset="-122"/>
                  </a:rPr>
                  <a:t>类</a:t>
                </a:r>
              </a:p>
            </p:txBody>
          </p:sp>
        </p:grpSp>
        <p:sp>
          <p:nvSpPr>
            <p:cNvPr id="62475" name="Line 22"/>
            <p:cNvSpPr>
              <a:spLocks noChangeShapeType="1"/>
            </p:cNvSpPr>
            <p:nvPr/>
          </p:nvSpPr>
          <p:spPr bwMode="auto">
            <a:xfrm>
              <a:off x="1030" y="917"/>
              <a:ext cx="0" cy="204"/>
            </a:xfrm>
            <a:prstGeom prst="line">
              <a:avLst/>
            </a:prstGeom>
            <a:noFill/>
            <a:ln w="15875"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spcBef>
                  <a:spcPct val="0"/>
                </a:spcBef>
              </a:pPr>
              <a:endParaRPr lang="zh-CN" altLang="en-US" sz="2000" b="1" smtClean="0">
                <a:solidFill>
                  <a:srgbClr val="000000"/>
                </a:solidFill>
                <a:ea typeface="黑体" panose="02010609060101010101" pitchFamily="49" charset="-122"/>
              </a:endParaRPr>
            </a:p>
          </p:txBody>
        </p:sp>
        <p:sp>
          <p:nvSpPr>
            <p:cNvPr id="62476" name="Line 23"/>
            <p:cNvSpPr>
              <a:spLocks noChangeShapeType="1"/>
            </p:cNvSpPr>
            <p:nvPr/>
          </p:nvSpPr>
          <p:spPr bwMode="auto">
            <a:xfrm>
              <a:off x="1132" y="925"/>
              <a:ext cx="0" cy="204"/>
            </a:xfrm>
            <a:prstGeom prst="line">
              <a:avLst/>
            </a:prstGeom>
            <a:noFill/>
            <a:ln w="15875" cap="sq">
              <a:solidFill>
                <a:schemeClr val="tx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spcBef>
                  <a:spcPct val="0"/>
                </a:spcBef>
              </a:pPr>
              <a:endParaRPr lang="zh-CN" altLang="en-US" sz="2000" b="1" smtClean="0">
                <a:solidFill>
                  <a:srgbClr val="000000"/>
                </a:solidFill>
                <a:ea typeface="黑体" panose="02010609060101010101" pitchFamily="49" charset="-122"/>
              </a:endParaRPr>
            </a:p>
          </p:txBody>
        </p:sp>
      </p:grpSp>
      <p:sp>
        <p:nvSpPr>
          <p:cNvPr id="62473" name="Rectangle 24"/>
          <p:cNvSpPr>
            <a:spLocks noChangeArrowheads="1"/>
          </p:cNvSpPr>
          <p:nvPr/>
        </p:nvSpPr>
        <p:spPr bwMode="auto">
          <a:xfrm>
            <a:off x="323850" y="6705600"/>
            <a:ext cx="2332038"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486856"/>
                                        </p:tgtEl>
                                        <p:attrNameLst>
                                          <p:attrName>style.visibility</p:attrName>
                                        </p:attrNameLst>
                                      </p:cBhvr>
                                      <p:to>
                                        <p:strVal val="visible"/>
                                      </p:to>
                                    </p:set>
                                    <p:animEffect transition="in" filter="slide(fromTop)">
                                      <p:cBhvr>
                                        <p:cTn id="7" dur="500"/>
                                        <p:tgtEl>
                                          <p:spTgt spid="1486856"/>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1486851"/>
                                        </p:tgtEl>
                                        <p:attrNameLst>
                                          <p:attrName>style.visibility</p:attrName>
                                        </p:attrNameLst>
                                      </p:cBhvr>
                                      <p:to>
                                        <p:strVal val="visible"/>
                                      </p:to>
                                    </p:set>
                                    <p:animEffect transition="in" filter="slide(fromTop)">
                                      <p:cBhvr>
                                        <p:cTn id="11" dur="500"/>
                                        <p:tgtEl>
                                          <p:spTgt spid="14868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23850"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grpSp>
        <p:nvGrpSpPr>
          <p:cNvPr id="63491" name="Group 3"/>
          <p:cNvGrpSpPr/>
          <p:nvPr/>
        </p:nvGrpSpPr>
        <p:grpSpPr bwMode="auto">
          <a:xfrm>
            <a:off x="1203325" y="1550988"/>
            <a:ext cx="7150100" cy="322262"/>
            <a:chOff x="589" y="1645"/>
            <a:chExt cx="4504" cy="203"/>
          </a:xfrm>
        </p:grpSpPr>
        <p:sp>
          <p:nvSpPr>
            <p:cNvPr id="63501" name="Rectangle 4"/>
            <p:cNvSpPr>
              <a:spLocks noChangeArrowheads="1"/>
            </p:cNvSpPr>
            <p:nvPr/>
          </p:nvSpPr>
          <p:spPr bwMode="auto">
            <a:xfrm>
              <a:off x="902" y="1645"/>
              <a:ext cx="3143" cy="203"/>
            </a:xfrm>
            <a:prstGeom prst="rect">
              <a:avLst/>
            </a:prstGeom>
            <a:noFill/>
            <a:ln w="19050">
              <a:solidFill>
                <a:schemeClr val="tx2"/>
              </a:solidFill>
              <a:miter lim="800000"/>
            </a:ln>
            <a:extLst>
              <a:ext uri="{909E8E84-426E-40DD-AFC4-6F175D3DCCD1}">
                <a14:hiddenFill xmlns:a14="http://schemas.microsoft.com/office/drawing/2010/main">
                  <a:solidFill>
                    <a:srgbClr val="FFFFFF"/>
                  </a:solidFill>
                </a14:hiddenFill>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63502" name="Rectangle 5"/>
            <p:cNvSpPr>
              <a:spLocks noChangeArrowheads="1"/>
            </p:cNvSpPr>
            <p:nvPr/>
          </p:nvSpPr>
          <p:spPr bwMode="auto">
            <a:xfrm>
              <a:off x="2315" y="1685"/>
              <a:ext cx="38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pPr>
              <a:r>
                <a:rPr kumimoji="0" lang="zh-CN" altLang="en-US" sz="1600" b="1" smtClean="0">
                  <a:solidFill>
                    <a:srgbClr val="000000"/>
                  </a:solidFill>
                  <a:ea typeface="黑体" panose="02010609060101010101" pitchFamily="49" charset="-122"/>
                </a:rPr>
                <a:t>网络号</a:t>
              </a:r>
            </a:p>
          </p:txBody>
        </p:sp>
        <p:sp>
          <p:nvSpPr>
            <p:cNvPr id="63503" name="Rectangle 6"/>
            <p:cNvSpPr>
              <a:spLocks noChangeArrowheads="1"/>
            </p:cNvSpPr>
            <p:nvPr/>
          </p:nvSpPr>
          <p:spPr bwMode="auto">
            <a:xfrm>
              <a:off x="4045" y="1645"/>
              <a:ext cx="1048" cy="203"/>
            </a:xfrm>
            <a:prstGeom prst="rect">
              <a:avLst/>
            </a:prstGeom>
            <a:noFill/>
            <a:ln w="19050">
              <a:solidFill>
                <a:schemeClr val="tx2"/>
              </a:solidFill>
              <a:miter lim="800000"/>
            </a:ln>
            <a:extLst>
              <a:ext uri="{909E8E84-426E-40DD-AFC4-6F175D3DCCD1}">
                <a14:hiddenFill xmlns:a14="http://schemas.microsoft.com/office/drawing/2010/main">
                  <a:solidFill>
                    <a:srgbClr val="FFFFFF"/>
                  </a:solidFill>
                </a14:hiddenFill>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63504" name="Rectangle 7"/>
            <p:cNvSpPr>
              <a:spLocks noChangeArrowheads="1"/>
            </p:cNvSpPr>
            <p:nvPr/>
          </p:nvSpPr>
          <p:spPr bwMode="auto">
            <a:xfrm>
              <a:off x="4410" y="1685"/>
              <a:ext cx="38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pPr>
              <a:r>
                <a:rPr kumimoji="0" lang="zh-CN" altLang="en-US" sz="1600" b="1" smtClean="0">
                  <a:solidFill>
                    <a:srgbClr val="000000"/>
                  </a:solidFill>
                  <a:ea typeface="黑体" panose="02010609060101010101" pitchFamily="49" charset="-122"/>
                </a:rPr>
                <a:t>主机号</a:t>
              </a:r>
            </a:p>
          </p:txBody>
        </p:sp>
        <p:sp>
          <p:nvSpPr>
            <p:cNvPr id="63505" name="Rectangle 8"/>
            <p:cNvSpPr>
              <a:spLocks noChangeArrowheads="1"/>
            </p:cNvSpPr>
            <p:nvPr/>
          </p:nvSpPr>
          <p:spPr bwMode="auto">
            <a:xfrm>
              <a:off x="929" y="1696"/>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pPr>
              <a:r>
                <a:rPr kumimoji="0" lang="en-US" altLang="zh-CN" sz="1400" smtClean="0">
                  <a:solidFill>
                    <a:srgbClr val="000000"/>
                  </a:solidFill>
                  <a:ea typeface="黑体" panose="02010609060101010101" pitchFamily="49" charset="-122"/>
                </a:rPr>
                <a:t>1</a:t>
              </a:r>
            </a:p>
          </p:txBody>
        </p:sp>
        <p:sp>
          <p:nvSpPr>
            <p:cNvPr id="63506" name="Line 9"/>
            <p:cNvSpPr>
              <a:spLocks noChangeShapeType="1"/>
            </p:cNvSpPr>
            <p:nvPr/>
          </p:nvSpPr>
          <p:spPr bwMode="auto">
            <a:xfrm>
              <a:off x="976" y="1645"/>
              <a:ext cx="1" cy="203"/>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63507" name="Rectangle 10"/>
            <p:cNvSpPr>
              <a:spLocks noChangeArrowheads="1"/>
            </p:cNvSpPr>
            <p:nvPr/>
          </p:nvSpPr>
          <p:spPr bwMode="auto">
            <a:xfrm>
              <a:off x="1004" y="1696"/>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pPr>
              <a:r>
                <a:rPr kumimoji="0" lang="en-US" altLang="zh-CN" sz="1400" smtClean="0">
                  <a:solidFill>
                    <a:srgbClr val="000000"/>
                  </a:solidFill>
                  <a:ea typeface="黑体" panose="02010609060101010101" pitchFamily="49" charset="-122"/>
                </a:rPr>
                <a:t>1</a:t>
              </a:r>
            </a:p>
          </p:txBody>
        </p:sp>
        <p:sp>
          <p:nvSpPr>
            <p:cNvPr id="63508" name="Line 11"/>
            <p:cNvSpPr>
              <a:spLocks noChangeShapeType="1"/>
            </p:cNvSpPr>
            <p:nvPr/>
          </p:nvSpPr>
          <p:spPr bwMode="auto">
            <a:xfrm>
              <a:off x="1052" y="1645"/>
              <a:ext cx="1" cy="203"/>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63509" name="Rectangle 12"/>
            <p:cNvSpPr>
              <a:spLocks noChangeArrowheads="1"/>
            </p:cNvSpPr>
            <p:nvPr/>
          </p:nvSpPr>
          <p:spPr bwMode="auto">
            <a:xfrm>
              <a:off x="1079" y="1696"/>
              <a:ext cx="56"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pPr>
              <a:r>
                <a:rPr kumimoji="0" lang="en-US" altLang="zh-CN" sz="1400" smtClean="0">
                  <a:solidFill>
                    <a:srgbClr val="000000"/>
                  </a:solidFill>
                  <a:ea typeface="黑体" panose="02010609060101010101" pitchFamily="49" charset="-122"/>
                </a:rPr>
                <a:t>0</a:t>
              </a:r>
            </a:p>
          </p:txBody>
        </p:sp>
        <p:sp>
          <p:nvSpPr>
            <p:cNvPr id="63510" name="Line 13"/>
            <p:cNvSpPr>
              <a:spLocks noChangeShapeType="1"/>
            </p:cNvSpPr>
            <p:nvPr/>
          </p:nvSpPr>
          <p:spPr bwMode="auto">
            <a:xfrm>
              <a:off x="1125" y="1645"/>
              <a:ext cx="1" cy="203"/>
            </a:xfrm>
            <a:prstGeom prst="line">
              <a:avLst/>
            </a:prstGeom>
            <a:noFill/>
            <a:ln w="9525">
              <a:solidFill>
                <a:schemeClr val="tx2"/>
              </a:solidFill>
              <a:round/>
            </a:ln>
            <a:extLst>
              <a:ext uri="{909E8E84-426E-40DD-AFC4-6F175D3DCCD1}">
                <a14:hiddenFill xmlns:a14="http://schemas.microsoft.com/office/drawing/2010/main">
                  <a:noFill/>
                </a14:hiddenFill>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63511" name="Rectangle 14"/>
            <p:cNvSpPr>
              <a:spLocks noChangeArrowheads="1"/>
            </p:cNvSpPr>
            <p:nvPr/>
          </p:nvSpPr>
          <p:spPr bwMode="auto">
            <a:xfrm>
              <a:off x="589" y="1673"/>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pPr>
              <a:r>
                <a:rPr kumimoji="0" lang="en-US" altLang="zh-CN" sz="1600" b="1" smtClean="0">
                  <a:solidFill>
                    <a:srgbClr val="000000"/>
                  </a:solidFill>
                  <a:ea typeface="黑体" panose="02010609060101010101" pitchFamily="49" charset="-122"/>
                </a:rPr>
                <a:t>C</a:t>
              </a:r>
            </a:p>
          </p:txBody>
        </p:sp>
        <p:sp>
          <p:nvSpPr>
            <p:cNvPr id="63512" name="Rectangle 15"/>
            <p:cNvSpPr>
              <a:spLocks noChangeArrowheads="1"/>
            </p:cNvSpPr>
            <p:nvPr/>
          </p:nvSpPr>
          <p:spPr bwMode="auto">
            <a:xfrm>
              <a:off x="660" y="1677"/>
              <a:ext cx="12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spcBef>
                  <a:spcPct val="0"/>
                </a:spcBef>
              </a:pPr>
              <a:r>
                <a:rPr kumimoji="0" lang="zh-CN" altLang="en-US" sz="1600" b="1" smtClean="0">
                  <a:solidFill>
                    <a:srgbClr val="000000"/>
                  </a:solidFill>
                  <a:ea typeface="黑体" panose="02010609060101010101" pitchFamily="49" charset="-122"/>
                </a:rPr>
                <a:t>类</a:t>
              </a:r>
            </a:p>
          </p:txBody>
        </p:sp>
      </p:grpSp>
      <p:grpSp>
        <p:nvGrpSpPr>
          <p:cNvPr id="1488912" name="Group 16"/>
          <p:cNvGrpSpPr/>
          <p:nvPr/>
        </p:nvGrpSpPr>
        <p:grpSpPr bwMode="auto">
          <a:xfrm>
            <a:off x="979488" y="3314700"/>
            <a:ext cx="7734300" cy="2054225"/>
            <a:chOff x="487" y="2180"/>
            <a:chExt cx="4872" cy="926"/>
          </a:xfrm>
        </p:grpSpPr>
        <p:sp>
          <p:nvSpPr>
            <p:cNvPr id="63499" name="Rectangle 17"/>
            <p:cNvSpPr>
              <a:spLocks noChangeArrowheads="1"/>
            </p:cNvSpPr>
            <p:nvPr/>
          </p:nvSpPr>
          <p:spPr bwMode="auto">
            <a:xfrm>
              <a:off x="487" y="2180"/>
              <a:ext cx="4872" cy="926"/>
            </a:xfrm>
            <a:prstGeom prst="rect">
              <a:avLst/>
            </a:prstGeom>
            <a:noFill/>
            <a:ln w="12700" cap="rnd">
              <a:solidFill>
                <a:srgbClr val="C0C0C0"/>
              </a:solidFill>
              <a:prstDash val="sysDot"/>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0" hangingPunct="0">
                <a:spcBef>
                  <a:spcPct val="0"/>
                </a:spcBef>
              </a:pPr>
              <a:endParaRPr kumimoji="0" lang="zh-CN" altLang="zh-CN" sz="1800" b="1" smtClean="0">
                <a:solidFill>
                  <a:srgbClr val="C0C0C0"/>
                </a:solidFill>
                <a:ea typeface="黑体" panose="02010609060101010101" pitchFamily="49" charset="-122"/>
              </a:endParaRPr>
            </a:p>
          </p:txBody>
        </p:sp>
        <p:sp>
          <p:nvSpPr>
            <p:cNvPr id="63500" name="Text Box 18"/>
            <p:cNvSpPr txBox="1">
              <a:spLocks noChangeArrowheads="1"/>
            </p:cNvSpPr>
            <p:nvPr/>
          </p:nvSpPr>
          <p:spPr bwMode="auto">
            <a:xfrm>
              <a:off x="567" y="2180"/>
              <a:ext cx="3966" cy="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nSpc>
                  <a:spcPct val="120000"/>
                </a:lnSpc>
                <a:spcBef>
                  <a:spcPct val="0"/>
                </a:spcBef>
              </a:pPr>
              <a:r>
                <a:rPr kumimoji="0" lang="zh-CN" altLang="en-US" sz="2400" dirty="0" smtClean="0">
                  <a:solidFill>
                    <a:srgbClr val="000000"/>
                  </a:solidFill>
                </a:rPr>
                <a:t>网络号</a:t>
              </a:r>
              <a:r>
                <a:rPr kumimoji="0" lang="en-US" altLang="zh-CN" sz="2400" dirty="0" smtClean="0">
                  <a:solidFill>
                    <a:srgbClr val="000000"/>
                  </a:solidFill>
                </a:rPr>
                <a:t>21</a:t>
              </a:r>
              <a:r>
                <a:rPr kumimoji="0" lang="zh-CN" altLang="en-US" sz="2400" dirty="0" smtClean="0">
                  <a:solidFill>
                    <a:srgbClr val="000000"/>
                  </a:solidFill>
                </a:rPr>
                <a:t>位，主机号</a:t>
              </a:r>
              <a:r>
                <a:rPr kumimoji="0" lang="en-US" altLang="zh-CN" sz="2400" dirty="0" smtClean="0">
                  <a:solidFill>
                    <a:srgbClr val="000000"/>
                  </a:solidFill>
                </a:rPr>
                <a:t>8</a:t>
              </a:r>
              <a:r>
                <a:rPr kumimoji="0" lang="zh-CN" altLang="en-US" sz="2400" dirty="0" smtClean="0">
                  <a:solidFill>
                    <a:srgbClr val="000000"/>
                  </a:solidFill>
                </a:rPr>
                <a:t>位</a:t>
              </a:r>
              <a:endParaRPr kumimoji="0" lang="en-US" altLang="zh-CN" sz="2400" dirty="0" smtClean="0">
                <a:solidFill>
                  <a:srgbClr val="000000"/>
                </a:solidFill>
              </a:endParaRPr>
            </a:p>
            <a:p>
              <a:pPr>
                <a:lnSpc>
                  <a:spcPct val="120000"/>
                </a:lnSpc>
                <a:spcBef>
                  <a:spcPct val="0"/>
                </a:spcBef>
              </a:pPr>
              <a:r>
                <a:rPr kumimoji="0" lang="zh-CN" altLang="en-US" sz="2400" dirty="0" smtClean="0">
                  <a:solidFill>
                    <a:srgbClr val="000000"/>
                  </a:solidFill>
                </a:rPr>
                <a:t>有效网络数：</a:t>
              </a:r>
              <a:r>
                <a:rPr kumimoji="0" lang="en-US" altLang="zh-CN" sz="2400" dirty="0" smtClean="0">
                  <a:solidFill>
                    <a:srgbClr val="000000"/>
                  </a:solidFill>
                </a:rPr>
                <a:t>2</a:t>
              </a:r>
              <a:r>
                <a:rPr kumimoji="0" lang="en-US" altLang="zh-CN" sz="2400" baseline="30000" dirty="0" smtClean="0">
                  <a:solidFill>
                    <a:srgbClr val="000000"/>
                  </a:solidFill>
                </a:rPr>
                <a:t>21</a:t>
              </a:r>
              <a:r>
                <a:rPr kumimoji="0" lang="en-US" altLang="zh-CN" sz="2400" dirty="0">
                  <a:solidFill>
                    <a:srgbClr val="000000"/>
                  </a:solidFill>
                </a:rPr>
                <a:t>-2=2097152</a:t>
              </a:r>
              <a:r>
                <a:rPr kumimoji="0" lang="zh-CN" altLang="en-US" sz="2400" dirty="0" smtClean="0">
                  <a:solidFill>
                    <a:srgbClr val="000000"/>
                  </a:solidFill>
                </a:rPr>
                <a:t>个 </a:t>
              </a:r>
            </a:p>
            <a:p>
              <a:pPr>
                <a:lnSpc>
                  <a:spcPct val="120000"/>
                </a:lnSpc>
                <a:spcBef>
                  <a:spcPct val="0"/>
                </a:spcBef>
              </a:pPr>
              <a:r>
                <a:rPr kumimoji="0" lang="zh-CN" altLang="en-US" sz="2400" dirty="0" smtClean="0">
                  <a:solidFill>
                    <a:srgbClr val="000000"/>
                  </a:solidFill>
                </a:rPr>
                <a:t>每个网络号所包含的有效主机数：</a:t>
              </a:r>
              <a:r>
                <a:rPr kumimoji="0" lang="en-US" altLang="zh-CN" sz="2400" dirty="0" smtClean="0">
                  <a:solidFill>
                    <a:srgbClr val="000000"/>
                  </a:solidFill>
                </a:rPr>
                <a:t>2</a:t>
              </a:r>
              <a:r>
                <a:rPr kumimoji="0" lang="en-US" altLang="zh-CN" sz="2400" baseline="30000" dirty="0" smtClean="0">
                  <a:solidFill>
                    <a:srgbClr val="000000"/>
                  </a:solidFill>
                </a:rPr>
                <a:t>8</a:t>
              </a:r>
              <a:r>
                <a:rPr kumimoji="0" lang="en-US" altLang="zh-CN" sz="2400" dirty="0" smtClean="0">
                  <a:solidFill>
                    <a:srgbClr val="000000"/>
                  </a:solidFill>
                </a:rPr>
                <a:t>-2=254</a:t>
              </a:r>
              <a:r>
                <a:rPr kumimoji="0" lang="zh-CN" altLang="en-US" sz="2400" dirty="0" smtClean="0">
                  <a:solidFill>
                    <a:srgbClr val="000000"/>
                  </a:solidFill>
                </a:rPr>
                <a:t>个</a:t>
              </a:r>
            </a:p>
            <a:p>
              <a:pPr>
                <a:lnSpc>
                  <a:spcPct val="120000"/>
                </a:lnSpc>
                <a:spcBef>
                  <a:spcPct val="0"/>
                </a:spcBef>
              </a:pPr>
              <a:r>
                <a:rPr kumimoji="0" lang="zh-CN" altLang="en-US" sz="2400" dirty="0" smtClean="0">
                  <a:solidFill>
                    <a:srgbClr val="000000"/>
                  </a:solidFill>
                </a:rPr>
                <a:t>第一字节的有效值范围是十进制数：</a:t>
              </a:r>
              <a:r>
                <a:rPr kumimoji="0" lang="en-US" altLang="zh-CN" sz="2400" dirty="0" smtClean="0">
                  <a:solidFill>
                    <a:srgbClr val="000000"/>
                  </a:solidFill>
                </a:rPr>
                <a:t>192~223 </a:t>
              </a:r>
            </a:p>
          </p:txBody>
        </p:sp>
      </p:grpSp>
      <p:sp>
        <p:nvSpPr>
          <p:cNvPr id="63493" name="Text Box 19"/>
          <p:cNvSpPr txBox="1">
            <a:spLocks noChangeArrowheads="1"/>
          </p:cNvSpPr>
          <p:nvPr/>
        </p:nvSpPr>
        <p:spPr bwMode="auto">
          <a:xfrm>
            <a:off x="1017588" y="5587901"/>
            <a:ext cx="6794500" cy="433387"/>
          </a:xfrm>
          <a:prstGeom prst="rect">
            <a:avLst/>
          </a:prstGeom>
          <a:solidFill>
            <a:srgbClr val="FFFF00"/>
          </a:solidFill>
          <a:ln w="9525">
            <a:miter lim="800000"/>
          </a:ln>
          <a:effectLst/>
          <a:scene3d>
            <a:camera prst="legacyObliqueTopRight"/>
            <a:lightRig rig="legacyFlat3" dir="b"/>
          </a:scene3d>
          <a:sp3d extrusionH="227000" prstMaterial="legacyMatte">
            <a:bevelT w="13500" h="13500" prst="angle"/>
            <a:bevelB w="13500" h="13500" prst="angle"/>
            <a:extrusionClr>
              <a:srgbClr val="FFFF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flatTx/>
          </a:bodyPr>
          <a:lstStyle>
            <a:lvl1pPr marL="168275" indent="-168275"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nSpc>
                <a:spcPct val="90000"/>
              </a:lnSpc>
              <a:spcBef>
                <a:spcPct val="0"/>
              </a:spcBef>
            </a:pPr>
            <a:r>
              <a:rPr kumimoji="0" lang="en-US" altLang="zh-CN" sz="2400" smtClean="0">
                <a:solidFill>
                  <a:srgbClr val="000000"/>
                </a:solidFill>
              </a:rPr>
              <a:t>C</a:t>
            </a:r>
            <a:r>
              <a:rPr kumimoji="0" lang="zh-CN" altLang="en-US" sz="2400" smtClean="0">
                <a:solidFill>
                  <a:srgbClr val="000000"/>
                </a:solidFill>
              </a:rPr>
              <a:t>类地址分配给小型的局域网用户。</a:t>
            </a:r>
          </a:p>
        </p:txBody>
      </p:sp>
      <p:grpSp>
        <p:nvGrpSpPr>
          <p:cNvPr id="1488916" name="Group 20"/>
          <p:cNvGrpSpPr/>
          <p:nvPr/>
        </p:nvGrpSpPr>
        <p:grpSpPr bwMode="auto">
          <a:xfrm>
            <a:off x="969963" y="2184400"/>
            <a:ext cx="7748587" cy="1025525"/>
            <a:chOff x="291" y="164"/>
            <a:chExt cx="4881" cy="646"/>
          </a:xfrm>
        </p:grpSpPr>
        <p:pic>
          <p:nvPicPr>
            <p:cNvPr id="1488917" name="Picture 21"/>
            <p:cNvPicPr>
              <a:picLocks noChangeAspect="1" noChangeArrowheads="1"/>
            </p:cNvPicPr>
            <p:nvPr/>
          </p:nvPicPr>
          <p:blipFill>
            <a:blip r:embed="rId3"/>
            <a:srcRect/>
            <a:stretch>
              <a:fillRect/>
            </a:stretch>
          </p:blipFill>
          <p:spPr bwMode="invGray">
            <a:xfrm>
              <a:off x="291" y="164"/>
              <a:ext cx="4881" cy="646"/>
            </a:xfrm>
            <a:prstGeom prst="rect">
              <a:avLst/>
            </a:prstGeom>
            <a:gradFill rotWithShape="1">
              <a:gsLst>
                <a:gs pos="0">
                  <a:schemeClr val="bg1">
                    <a:alpha val="50000"/>
                  </a:schemeClr>
                </a:gs>
                <a:gs pos="100000">
                  <a:schemeClr val="bg1">
                    <a:gamma/>
                    <a:shade val="46275"/>
                    <a:invGamma/>
                    <a:alpha val="75000"/>
                  </a:scheme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498" name="Text Box 22"/>
            <p:cNvSpPr txBox="1">
              <a:spLocks noChangeArrowheads="1"/>
            </p:cNvSpPr>
            <p:nvPr/>
          </p:nvSpPr>
          <p:spPr bwMode="auto">
            <a:xfrm>
              <a:off x="372" y="176"/>
              <a:ext cx="4628" cy="610"/>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68275" indent="-168275"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nSpc>
                  <a:spcPct val="120000"/>
                </a:lnSpc>
                <a:spcBef>
                  <a:spcPct val="0"/>
                </a:spcBef>
              </a:pPr>
              <a:r>
                <a:rPr kumimoji="0" lang="zh-CN" altLang="en-US" sz="2400" smtClean="0">
                  <a:solidFill>
                    <a:srgbClr val="FFFF00"/>
                  </a:solidFill>
                </a:rPr>
                <a:t>定义：第一字节前三位是二进制数</a:t>
              </a:r>
              <a:r>
                <a:rPr kumimoji="0" lang="en-US" altLang="zh-CN" sz="2400" smtClean="0">
                  <a:solidFill>
                    <a:srgbClr val="FFFF00"/>
                  </a:solidFill>
                </a:rPr>
                <a:t>1</a:t>
              </a:r>
              <a:r>
                <a:rPr kumimoji="0" lang="zh-CN" altLang="en-US" sz="2400" smtClean="0">
                  <a:solidFill>
                    <a:srgbClr val="FFFF00"/>
                  </a:solidFill>
                </a:rPr>
                <a:t>、</a:t>
              </a:r>
              <a:r>
                <a:rPr kumimoji="0" lang="en-US" altLang="zh-CN" sz="2400" smtClean="0">
                  <a:solidFill>
                    <a:srgbClr val="FFFF00"/>
                  </a:solidFill>
                </a:rPr>
                <a:t>1</a:t>
              </a:r>
              <a:r>
                <a:rPr kumimoji="0" lang="zh-CN" altLang="en-US" sz="2400" smtClean="0">
                  <a:solidFill>
                    <a:srgbClr val="FFFF00"/>
                  </a:solidFill>
                </a:rPr>
                <a:t>、</a:t>
              </a:r>
              <a:r>
                <a:rPr kumimoji="0" lang="en-US" altLang="zh-CN" sz="2400" smtClean="0">
                  <a:solidFill>
                    <a:srgbClr val="FFFF00"/>
                  </a:solidFill>
                </a:rPr>
                <a:t>0</a:t>
              </a:r>
              <a:r>
                <a:rPr kumimoji="0" lang="zh-CN" altLang="en-US" sz="2400" smtClean="0">
                  <a:solidFill>
                    <a:srgbClr val="FFFF00"/>
                  </a:solidFill>
                </a:rPr>
                <a:t>的地址 </a:t>
              </a:r>
            </a:p>
            <a:p>
              <a:pPr>
                <a:lnSpc>
                  <a:spcPct val="120000"/>
                </a:lnSpc>
                <a:spcBef>
                  <a:spcPct val="0"/>
                </a:spcBef>
              </a:pPr>
              <a:r>
                <a:rPr kumimoji="0" lang="zh-CN" altLang="en-US" sz="2400" smtClean="0">
                  <a:solidFill>
                    <a:srgbClr val="FFFF00"/>
                  </a:solidFill>
                </a:rPr>
                <a:t>规定：前</a:t>
              </a:r>
              <a:r>
                <a:rPr kumimoji="0" lang="en-US" altLang="zh-CN" sz="2400" smtClean="0">
                  <a:solidFill>
                    <a:srgbClr val="FFFF00"/>
                  </a:solidFill>
                </a:rPr>
                <a:t>3</a:t>
              </a:r>
              <a:r>
                <a:rPr kumimoji="0" lang="zh-CN" altLang="en-US" sz="2400" smtClean="0">
                  <a:solidFill>
                    <a:srgbClr val="FFFF00"/>
                  </a:solidFill>
                </a:rPr>
                <a:t>个字节表示网络号，后</a:t>
              </a:r>
              <a:r>
                <a:rPr kumimoji="0" lang="en-US" altLang="zh-CN" sz="2400" smtClean="0">
                  <a:solidFill>
                    <a:srgbClr val="FFFF00"/>
                  </a:solidFill>
                </a:rPr>
                <a:t>1</a:t>
              </a:r>
              <a:r>
                <a:rPr kumimoji="0" lang="zh-CN" altLang="en-US" sz="2400" smtClean="0">
                  <a:solidFill>
                    <a:srgbClr val="FFFF00"/>
                  </a:solidFill>
                </a:rPr>
                <a:t>个字节表示主机号</a:t>
              </a:r>
            </a:p>
          </p:txBody>
        </p:sp>
      </p:grpSp>
      <p:sp>
        <p:nvSpPr>
          <p:cNvPr id="63495" name="Oval 23"/>
          <p:cNvSpPr>
            <a:spLocks noChangeArrowheads="1"/>
          </p:cNvSpPr>
          <p:nvPr/>
        </p:nvSpPr>
        <p:spPr bwMode="auto">
          <a:xfrm>
            <a:off x="1590675" y="1465263"/>
            <a:ext cx="568325" cy="466725"/>
          </a:xfrm>
          <a:prstGeom prst="ellipse">
            <a:avLst/>
          </a:prstGeom>
          <a:noFill/>
          <a:ln w="38100" algn="ctr">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63496" name="Rectangle 24"/>
          <p:cNvSpPr>
            <a:spLocks noChangeArrowheads="1"/>
          </p:cNvSpPr>
          <p:nvPr/>
        </p:nvSpPr>
        <p:spPr bwMode="auto">
          <a:xfrm>
            <a:off x="323850" y="6705600"/>
            <a:ext cx="2298700"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488916"/>
                                        </p:tgtEl>
                                        <p:attrNameLst>
                                          <p:attrName>style.visibility</p:attrName>
                                        </p:attrNameLst>
                                      </p:cBhvr>
                                      <p:to>
                                        <p:strVal val="visible"/>
                                      </p:to>
                                    </p:set>
                                    <p:animEffect transition="in" filter="slide(fromTop)">
                                      <p:cBhvr>
                                        <p:cTn id="7" dur="500"/>
                                        <p:tgtEl>
                                          <p:spTgt spid="1488916"/>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1488912"/>
                                        </p:tgtEl>
                                        <p:attrNameLst>
                                          <p:attrName>style.visibility</p:attrName>
                                        </p:attrNameLst>
                                      </p:cBhvr>
                                      <p:to>
                                        <p:strVal val="visible"/>
                                      </p:to>
                                    </p:set>
                                    <p:animEffect transition="in" filter="slide(fromTop)">
                                      <p:cBhvr>
                                        <p:cTn id="11" dur="500"/>
                                        <p:tgtEl>
                                          <p:spTgt spid="1488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323850"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1490947" name="Rectangle 3"/>
          <p:cNvSpPr>
            <a:spLocks noGrp="1" noRot="1" noChangeArrowheads="1"/>
          </p:cNvSpPr>
          <p:nvPr>
            <p:ph type="body" idx="1"/>
          </p:nvPr>
        </p:nvSpPr>
        <p:spPr bwMode="gray">
          <a:xfrm>
            <a:off x="179388" y="1125538"/>
            <a:ext cx="8523287" cy="720725"/>
          </a:xfrm>
          <a:noFill/>
        </p:spPr>
        <p:txBody>
          <a:bodyPr/>
          <a:lstStyle/>
          <a:p>
            <a:pPr marL="0" indent="0" eaLnBrk="1" hangingPunct="1">
              <a:buFontTx/>
              <a:buNone/>
            </a:pPr>
            <a:r>
              <a:rPr lang="en-US" altLang="zh-CN" sz="2800" b="1" smtClean="0"/>
              <a:t>       </a:t>
            </a:r>
            <a:r>
              <a:rPr lang="en-US" altLang="zh-CN" sz="2400" b="1" smtClean="0">
                <a:solidFill>
                  <a:schemeClr val="hlink"/>
                </a:solidFill>
              </a:rPr>
              <a:t>(1) 65.128.107.49   </a:t>
            </a:r>
            <a:r>
              <a:rPr lang="zh-CN" altLang="en-US" sz="2400" b="1" smtClean="0">
                <a:solidFill>
                  <a:schemeClr val="hlink"/>
                </a:solidFill>
              </a:rPr>
              <a:t>属于哪一类地址</a:t>
            </a:r>
            <a:r>
              <a:rPr lang="en-US" altLang="zh-CN" sz="2400" b="1" smtClean="0">
                <a:solidFill>
                  <a:schemeClr val="hlink"/>
                </a:solidFill>
              </a:rPr>
              <a:t>?</a:t>
            </a:r>
          </a:p>
        </p:txBody>
      </p:sp>
      <p:sp>
        <p:nvSpPr>
          <p:cNvPr id="1490948" name="Rectangle 4"/>
          <p:cNvSpPr>
            <a:spLocks noChangeArrowheads="1"/>
          </p:cNvSpPr>
          <p:nvPr/>
        </p:nvSpPr>
        <p:spPr bwMode="auto">
          <a:xfrm>
            <a:off x="179388" y="1628775"/>
            <a:ext cx="7920037"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95000"/>
              </a:lnSpc>
              <a:spcBef>
                <a:spcPct val="0"/>
              </a:spcBef>
            </a:pPr>
            <a:r>
              <a:rPr lang="en-US" altLang="zh-CN" b="1" smtClean="0">
                <a:solidFill>
                  <a:srgbClr val="0033CC"/>
                </a:solidFill>
                <a:ea typeface="黑体" panose="02010609060101010101" pitchFamily="49" charset="-122"/>
              </a:rPr>
              <a:t>         </a:t>
            </a:r>
            <a:r>
              <a:rPr lang="zh-CN" altLang="en-US" b="1" smtClean="0">
                <a:solidFill>
                  <a:srgbClr val="0033CC"/>
                </a:solidFill>
                <a:ea typeface="黑体" panose="02010609060101010101" pitchFamily="49" charset="-122"/>
              </a:rPr>
              <a:t>判断：</a:t>
            </a:r>
            <a:r>
              <a:rPr lang="en-US" altLang="zh-CN" b="1" smtClean="0">
                <a:solidFill>
                  <a:srgbClr val="0033CC"/>
                </a:solidFill>
                <a:ea typeface="黑体" panose="02010609060101010101" pitchFamily="49" charset="-122"/>
              </a:rPr>
              <a:t>65</a:t>
            </a:r>
            <a:r>
              <a:rPr lang="zh-CN" altLang="en-US" b="1" smtClean="0">
                <a:solidFill>
                  <a:srgbClr val="0033CC"/>
                </a:solidFill>
                <a:ea typeface="黑体" panose="02010609060101010101" pitchFamily="49" charset="-122"/>
              </a:rPr>
              <a:t>的二进制</a:t>
            </a:r>
            <a:r>
              <a:rPr lang="en-US" altLang="zh-CN" b="1" smtClean="0">
                <a:solidFill>
                  <a:srgbClr val="0033CC"/>
                </a:solidFill>
                <a:ea typeface="黑体" panose="02010609060101010101" pitchFamily="49" charset="-122"/>
              </a:rPr>
              <a:t>01000001</a:t>
            </a:r>
            <a:endParaRPr lang="en-US" altLang="zh-CN" sz="3200" b="1" smtClean="0">
              <a:solidFill>
                <a:srgbClr val="0033CC"/>
              </a:solidFill>
              <a:ea typeface="宋体" panose="02010600030101010101" pitchFamily="2" charset="-122"/>
            </a:endParaRPr>
          </a:p>
        </p:txBody>
      </p:sp>
      <p:sp>
        <p:nvSpPr>
          <p:cNvPr id="1490949" name="Rectangle 5"/>
          <p:cNvSpPr>
            <a:spLocks noRot="1" noChangeArrowheads="1"/>
          </p:cNvSpPr>
          <p:nvPr/>
        </p:nvSpPr>
        <p:spPr bwMode="gray">
          <a:xfrm>
            <a:off x="827088" y="3933825"/>
            <a:ext cx="762317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90000"/>
              </a:lnSpc>
              <a:spcBef>
                <a:spcPct val="20000"/>
              </a:spcBef>
            </a:pPr>
            <a:r>
              <a:rPr lang="en-US" altLang="zh-CN" b="1" smtClean="0">
                <a:solidFill>
                  <a:srgbClr val="0033CC"/>
                </a:solidFill>
                <a:ea typeface="黑体" panose="02010609060101010101" pitchFamily="49" charset="-122"/>
              </a:rPr>
              <a:t>(3) 199.245.16.234 </a:t>
            </a:r>
            <a:r>
              <a:rPr lang="zh-CN" altLang="en-US" b="1" smtClean="0">
                <a:solidFill>
                  <a:srgbClr val="0033CC"/>
                </a:solidFill>
                <a:ea typeface="黑体" panose="02010609060101010101" pitchFamily="49" charset="-122"/>
              </a:rPr>
              <a:t>和 </a:t>
            </a:r>
            <a:r>
              <a:rPr lang="en-US" altLang="zh-CN" b="1" smtClean="0">
                <a:solidFill>
                  <a:srgbClr val="0033CC"/>
                </a:solidFill>
                <a:ea typeface="黑体" panose="02010609060101010101" pitchFamily="49" charset="-122"/>
              </a:rPr>
              <a:t>199.245.20.34 </a:t>
            </a:r>
            <a:r>
              <a:rPr lang="zh-CN" altLang="en-US" b="1" smtClean="0">
                <a:solidFill>
                  <a:srgbClr val="0033CC"/>
                </a:solidFill>
                <a:ea typeface="黑体" panose="02010609060101010101" pitchFamily="49" charset="-122"/>
              </a:rPr>
              <a:t>属于同一个网络吗</a:t>
            </a:r>
            <a:r>
              <a:rPr lang="en-US" altLang="zh-CN" b="1" smtClean="0">
                <a:solidFill>
                  <a:srgbClr val="0033CC"/>
                </a:solidFill>
                <a:ea typeface="黑体" panose="02010609060101010101" pitchFamily="49" charset="-122"/>
              </a:rPr>
              <a:t>?</a:t>
            </a:r>
          </a:p>
        </p:txBody>
      </p:sp>
      <p:sp>
        <p:nvSpPr>
          <p:cNvPr id="1490950" name="Rectangle 6"/>
          <p:cNvSpPr>
            <a:spLocks noChangeArrowheads="1"/>
          </p:cNvSpPr>
          <p:nvPr/>
        </p:nvSpPr>
        <p:spPr bwMode="auto">
          <a:xfrm>
            <a:off x="827088" y="2060575"/>
            <a:ext cx="7343775"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95000"/>
              </a:lnSpc>
              <a:spcBef>
                <a:spcPct val="0"/>
              </a:spcBef>
            </a:pPr>
            <a:r>
              <a:rPr lang="zh-CN" altLang="en-US" b="1" smtClean="0">
                <a:solidFill>
                  <a:srgbClr val="0033CC"/>
                </a:solidFill>
                <a:ea typeface="黑体" panose="02010609060101010101" pitchFamily="49" charset="-122"/>
              </a:rPr>
              <a:t>答案：这是一个</a:t>
            </a:r>
            <a:r>
              <a:rPr lang="en-US" altLang="zh-CN" b="1" smtClean="0">
                <a:solidFill>
                  <a:srgbClr val="0033CC"/>
                </a:solidFill>
                <a:ea typeface="黑体" panose="02010609060101010101" pitchFamily="49" charset="-122"/>
              </a:rPr>
              <a:t>A</a:t>
            </a:r>
            <a:r>
              <a:rPr lang="zh-CN" altLang="en-US" b="1" smtClean="0">
                <a:solidFill>
                  <a:srgbClr val="0033CC"/>
                </a:solidFill>
                <a:ea typeface="黑体" panose="02010609060101010101" pitchFamily="49" charset="-122"/>
              </a:rPr>
              <a:t>类网地址。</a:t>
            </a:r>
            <a:endParaRPr lang="zh-CN" altLang="en-US" sz="3200" b="1" smtClean="0">
              <a:solidFill>
                <a:srgbClr val="0033CC"/>
              </a:solidFill>
              <a:ea typeface="宋体" panose="02010600030101010101" pitchFamily="2" charset="-122"/>
            </a:endParaRPr>
          </a:p>
        </p:txBody>
      </p:sp>
      <p:sp>
        <p:nvSpPr>
          <p:cNvPr id="1490951" name="Rectangle 7"/>
          <p:cNvSpPr>
            <a:spLocks noRot="1" noChangeArrowheads="1"/>
          </p:cNvSpPr>
          <p:nvPr/>
        </p:nvSpPr>
        <p:spPr bwMode="gray">
          <a:xfrm>
            <a:off x="179388" y="2565400"/>
            <a:ext cx="8523287"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90000"/>
              </a:lnSpc>
              <a:spcBef>
                <a:spcPct val="20000"/>
              </a:spcBef>
            </a:pPr>
            <a:r>
              <a:rPr lang="en-US" altLang="zh-CN" sz="2800" b="1" smtClean="0">
                <a:solidFill>
                  <a:srgbClr val="000000"/>
                </a:solidFill>
                <a:ea typeface="黑体" panose="02010609060101010101" pitchFamily="49" charset="-122"/>
              </a:rPr>
              <a:t>       </a:t>
            </a:r>
            <a:r>
              <a:rPr lang="en-US" altLang="zh-CN" b="1" smtClean="0">
                <a:solidFill>
                  <a:srgbClr val="0033CC"/>
                </a:solidFill>
                <a:ea typeface="黑体" panose="02010609060101010101" pitchFamily="49" charset="-122"/>
              </a:rPr>
              <a:t>(2) 145.59.202.153  </a:t>
            </a:r>
            <a:r>
              <a:rPr lang="zh-CN" altLang="en-US" b="1" smtClean="0">
                <a:solidFill>
                  <a:srgbClr val="0033CC"/>
                </a:solidFill>
                <a:ea typeface="黑体" panose="02010609060101010101" pitchFamily="49" charset="-122"/>
              </a:rPr>
              <a:t>该地址所在的网段可以容纳多少台主机</a:t>
            </a:r>
            <a:r>
              <a:rPr lang="en-US" altLang="zh-CN" b="1" smtClean="0">
                <a:solidFill>
                  <a:srgbClr val="0033CC"/>
                </a:solidFill>
                <a:ea typeface="黑体" panose="02010609060101010101" pitchFamily="49" charset="-122"/>
              </a:rPr>
              <a:t>?</a:t>
            </a:r>
          </a:p>
          <a:p>
            <a:pPr>
              <a:lnSpc>
                <a:spcPct val="90000"/>
              </a:lnSpc>
              <a:spcBef>
                <a:spcPct val="20000"/>
              </a:spcBef>
            </a:pPr>
            <a:r>
              <a:rPr lang="en-US" altLang="zh-CN" b="1" smtClean="0">
                <a:solidFill>
                  <a:srgbClr val="0033CC"/>
                </a:solidFill>
                <a:ea typeface="黑体" panose="02010609060101010101" pitchFamily="49" charset="-122"/>
              </a:rPr>
              <a:t>        </a:t>
            </a:r>
          </a:p>
        </p:txBody>
      </p:sp>
      <p:sp>
        <p:nvSpPr>
          <p:cNvPr id="1490952" name="Rectangle 8"/>
          <p:cNvSpPr>
            <a:spLocks noChangeArrowheads="1"/>
          </p:cNvSpPr>
          <p:nvPr/>
        </p:nvSpPr>
        <p:spPr bwMode="auto">
          <a:xfrm>
            <a:off x="179388" y="2997200"/>
            <a:ext cx="7920037"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95000"/>
              </a:lnSpc>
              <a:spcBef>
                <a:spcPct val="0"/>
              </a:spcBef>
            </a:pPr>
            <a:r>
              <a:rPr lang="en-US" altLang="zh-CN" b="1" smtClean="0">
                <a:solidFill>
                  <a:srgbClr val="0033CC"/>
                </a:solidFill>
                <a:ea typeface="黑体" panose="02010609060101010101" pitchFamily="49" charset="-122"/>
              </a:rPr>
              <a:t>         </a:t>
            </a:r>
            <a:r>
              <a:rPr lang="zh-CN" altLang="en-US" b="1" smtClean="0">
                <a:solidFill>
                  <a:srgbClr val="0033CC"/>
                </a:solidFill>
                <a:ea typeface="黑体" panose="02010609060101010101" pitchFamily="49" charset="-122"/>
              </a:rPr>
              <a:t>判断：</a:t>
            </a:r>
            <a:r>
              <a:rPr lang="en-US" altLang="zh-CN" b="1" smtClean="0">
                <a:solidFill>
                  <a:srgbClr val="0033CC"/>
                </a:solidFill>
                <a:ea typeface="黑体" panose="02010609060101010101" pitchFamily="49" charset="-122"/>
              </a:rPr>
              <a:t>145</a:t>
            </a:r>
            <a:r>
              <a:rPr lang="zh-CN" altLang="en-US" b="1" smtClean="0">
                <a:solidFill>
                  <a:srgbClr val="0033CC"/>
                </a:solidFill>
                <a:ea typeface="黑体" panose="02010609060101010101" pitchFamily="49" charset="-122"/>
              </a:rPr>
              <a:t>的二进制</a:t>
            </a:r>
            <a:r>
              <a:rPr lang="en-US" altLang="zh-CN" b="1" smtClean="0">
                <a:solidFill>
                  <a:srgbClr val="0033CC"/>
                </a:solidFill>
                <a:ea typeface="黑体" panose="02010609060101010101" pitchFamily="49" charset="-122"/>
              </a:rPr>
              <a:t>10010001</a:t>
            </a:r>
            <a:endParaRPr lang="en-US" altLang="zh-CN" sz="3200" b="1" smtClean="0">
              <a:solidFill>
                <a:srgbClr val="0033CC"/>
              </a:solidFill>
              <a:ea typeface="宋体" panose="02010600030101010101" pitchFamily="2" charset="-122"/>
            </a:endParaRPr>
          </a:p>
        </p:txBody>
      </p:sp>
      <p:sp>
        <p:nvSpPr>
          <p:cNvPr id="1490953" name="Rectangle 9"/>
          <p:cNvSpPr>
            <a:spLocks noChangeArrowheads="1"/>
          </p:cNvSpPr>
          <p:nvPr/>
        </p:nvSpPr>
        <p:spPr bwMode="auto">
          <a:xfrm>
            <a:off x="827088" y="3429000"/>
            <a:ext cx="7343775" cy="43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95000"/>
              </a:lnSpc>
              <a:spcBef>
                <a:spcPct val="0"/>
              </a:spcBef>
            </a:pPr>
            <a:r>
              <a:rPr lang="zh-CN" altLang="en-US" b="1" smtClean="0">
                <a:solidFill>
                  <a:srgbClr val="0033CC"/>
                </a:solidFill>
                <a:ea typeface="黑体" panose="02010609060101010101" pitchFamily="49" charset="-122"/>
              </a:rPr>
              <a:t>答案：这是一个</a:t>
            </a:r>
            <a:r>
              <a:rPr lang="en-US" altLang="zh-CN" b="1" smtClean="0">
                <a:solidFill>
                  <a:srgbClr val="0033CC"/>
                </a:solidFill>
                <a:ea typeface="黑体" panose="02010609060101010101" pitchFamily="49" charset="-122"/>
              </a:rPr>
              <a:t>B</a:t>
            </a:r>
            <a:r>
              <a:rPr lang="zh-CN" altLang="en-US" b="1" smtClean="0">
                <a:solidFill>
                  <a:srgbClr val="0033CC"/>
                </a:solidFill>
                <a:ea typeface="黑体" panose="02010609060101010101" pitchFamily="49" charset="-122"/>
              </a:rPr>
              <a:t>类网地址。每个网段有</a:t>
            </a:r>
            <a:r>
              <a:rPr lang="en-US" altLang="zh-CN" b="1" smtClean="0">
                <a:solidFill>
                  <a:srgbClr val="0033CC"/>
                </a:solidFill>
                <a:ea typeface="黑体" panose="02010609060101010101" pitchFamily="49" charset="-122"/>
              </a:rPr>
              <a:t>2</a:t>
            </a:r>
            <a:r>
              <a:rPr lang="en-US" altLang="zh-CN" b="1" baseline="30000" smtClean="0">
                <a:solidFill>
                  <a:srgbClr val="0033CC"/>
                </a:solidFill>
                <a:ea typeface="黑体" panose="02010609060101010101" pitchFamily="49" charset="-122"/>
              </a:rPr>
              <a:t>16</a:t>
            </a:r>
            <a:r>
              <a:rPr lang="en-US" altLang="zh-CN" b="1" smtClean="0">
                <a:solidFill>
                  <a:srgbClr val="0033CC"/>
                </a:solidFill>
                <a:ea typeface="黑体" panose="02010609060101010101" pitchFamily="49" charset="-122"/>
              </a:rPr>
              <a:t>-2</a:t>
            </a:r>
            <a:r>
              <a:rPr lang="zh-CN" altLang="en-US" b="1" smtClean="0">
                <a:solidFill>
                  <a:srgbClr val="0033CC"/>
                </a:solidFill>
                <a:ea typeface="黑体" panose="02010609060101010101" pitchFamily="49" charset="-122"/>
              </a:rPr>
              <a:t>台主机</a:t>
            </a:r>
            <a:endParaRPr lang="zh-CN" altLang="en-US" sz="3200" b="1" smtClean="0">
              <a:solidFill>
                <a:srgbClr val="0033CC"/>
              </a:solidFill>
              <a:ea typeface="宋体" panose="02010600030101010101" pitchFamily="2" charset="-122"/>
            </a:endParaRPr>
          </a:p>
        </p:txBody>
      </p:sp>
      <p:sp>
        <p:nvSpPr>
          <p:cNvPr id="1490954" name="Rectangle 10"/>
          <p:cNvSpPr>
            <a:spLocks noChangeArrowheads="1"/>
          </p:cNvSpPr>
          <p:nvPr/>
        </p:nvSpPr>
        <p:spPr bwMode="auto">
          <a:xfrm>
            <a:off x="179388" y="4437063"/>
            <a:ext cx="7920037" cy="43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95000"/>
              </a:lnSpc>
              <a:spcBef>
                <a:spcPct val="0"/>
              </a:spcBef>
            </a:pPr>
            <a:r>
              <a:rPr lang="en-US" altLang="zh-CN" b="1" smtClean="0">
                <a:solidFill>
                  <a:srgbClr val="0033CC"/>
                </a:solidFill>
                <a:ea typeface="黑体" panose="02010609060101010101" pitchFamily="49" charset="-122"/>
              </a:rPr>
              <a:t>         </a:t>
            </a:r>
            <a:r>
              <a:rPr lang="zh-CN" altLang="en-US" b="1" smtClean="0">
                <a:solidFill>
                  <a:srgbClr val="0033CC"/>
                </a:solidFill>
                <a:ea typeface="黑体" panose="02010609060101010101" pitchFamily="49" charset="-122"/>
              </a:rPr>
              <a:t>判断：</a:t>
            </a:r>
            <a:r>
              <a:rPr lang="en-US" altLang="zh-CN" b="1" smtClean="0">
                <a:solidFill>
                  <a:srgbClr val="0033CC"/>
                </a:solidFill>
                <a:ea typeface="黑体" panose="02010609060101010101" pitchFamily="49" charset="-122"/>
              </a:rPr>
              <a:t>199</a:t>
            </a:r>
            <a:r>
              <a:rPr lang="zh-CN" altLang="en-US" b="1" smtClean="0">
                <a:solidFill>
                  <a:srgbClr val="0033CC"/>
                </a:solidFill>
                <a:ea typeface="黑体" panose="02010609060101010101" pitchFamily="49" charset="-122"/>
              </a:rPr>
              <a:t>的二进制</a:t>
            </a:r>
            <a:r>
              <a:rPr lang="en-US" altLang="zh-CN" b="1" smtClean="0">
                <a:solidFill>
                  <a:srgbClr val="0033CC"/>
                </a:solidFill>
                <a:ea typeface="黑体" panose="02010609060101010101" pitchFamily="49" charset="-122"/>
              </a:rPr>
              <a:t>11000111</a:t>
            </a:r>
            <a:endParaRPr lang="en-US" altLang="zh-CN" sz="3200" b="1" smtClean="0">
              <a:solidFill>
                <a:srgbClr val="0033CC"/>
              </a:solidFill>
              <a:ea typeface="宋体" panose="02010600030101010101" pitchFamily="2" charset="-122"/>
            </a:endParaRPr>
          </a:p>
        </p:txBody>
      </p:sp>
      <p:sp>
        <p:nvSpPr>
          <p:cNvPr id="1490955" name="Rectangle 11"/>
          <p:cNvSpPr>
            <a:spLocks noChangeArrowheads="1"/>
          </p:cNvSpPr>
          <p:nvPr/>
        </p:nvSpPr>
        <p:spPr bwMode="auto">
          <a:xfrm>
            <a:off x="838200" y="4868863"/>
            <a:ext cx="7343775"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95000"/>
              </a:lnSpc>
              <a:spcBef>
                <a:spcPct val="0"/>
              </a:spcBef>
            </a:pPr>
            <a:r>
              <a:rPr lang="zh-CN" altLang="en-US" b="1" smtClean="0">
                <a:solidFill>
                  <a:srgbClr val="0033CC"/>
                </a:solidFill>
                <a:ea typeface="黑体" panose="02010609060101010101" pitchFamily="49" charset="-122"/>
              </a:rPr>
              <a:t>答案：这是一个</a:t>
            </a:r>
            <a:r>
              <a:rPr lang="en-US" altLang="zh-CN" b="1" smtClean="0">
                <a:solidFill>
                  <a:srgbClr val="0033CC"/>
                </a:solidFill>
                <a:ea typeface="黑体" panose="02010609060101010101" pitchFamily="49" charset="-122"/>
              </a:rPr>
              <a:t>C</a:t>
            </a:r>
            <a:r>
              <a:rPr lang="zh-CN" altLang="en-US" b="1" smtClean="0">
                <a:solidFill>
                  <a:srgbClr val="0033CC"/>
                </a:solidFill>
                <a:ea typeface="黑体" panose="02010609060101010101" pitchFamily="49" charset="-122"/>
              </a:rPr>
              <a:t>类网地址。第三个字节属于网络号部分，所以这两个</a:t>
            </a:r>
            <a:r>
              <a:rPr lang="en-US" altLang="zh-CN" b="1" smtClean="0">
                <a:solidFill>
                  <a:srgbClr val="0033CC"/>
                </a:solidFill>
                <a:ea typeface="黑体" panose="02010609060101010101" pitchFamily="49" charset="-122"/>
              </a:rPr>
              <a:t>IP</a:t>
            </a:r>
            <a:r>
              <a:rPr lang="zh-CN" altLang="en-US" b="1" smtClean="0">
                <a:solidFill>
                  <a:srgbClr val="0033CC"/>
                </a:solidFill>
                <a:ea typeface="黑体" panose="02010609060101010101" pitchFamily="49" charset="-122"/>
              </a:rPr>
              <a:t>不属于同一网络。</a:t>
            </a:r>
            <a:endParaRPr lang="zh-CN" altLang="en-US" sz="3200" b="1" smtClean="0">
              <a:solidFill>
                <a:srgbClr val="0033CC"/>
              </a:solidFill>
              <a:ea typeface="宋体" panose="02010600030101010101" pitchFamily="2" charset="-122"/>
            </a:endParaRPr>
          </a:p>
        </p:txBody>
      </p:sp>
      <p:sp>
        <p:nvSpPr>
          <p:cNvPr id="64524" name="Rectangle 12"/>
          <p:cNvSpPr>
            <a:spLocks noChangeArrowheads="1"/>
          </p:cNvSpPr>
          <p:nvPr/>
        </p:nvSpPr>
        <p:spPr bwMode="auto">
          <a:xfrm>
            <a:off x="323850" y="6705600"/>
            <a:ext cx="2298700"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490947">
                                            <p:txEl>
                                              <p:pRg st="0" end="0"/>
                                            </p:txEl>
                                          </p:spTgt>
                                        </p:tgtEl>
                                        <p:attrNameLst>
                                          <p:attrName>style.visibility</p:attrName>
                                        </p:attrNameLst>
                                      </p:cBhvr>
                                      <p:to>
                                        <p:strVal val="visible"/>
                                      </p:to>
                                    </p:set>
                                    <p:animEffect transition="in" filter="blinds(horizontal)">
                                      <p:cBhvr>
                                        <p:cTn id="7" dur="500"/>
                                        <p:tgtEl>
                                          <p:spTgt spid="14909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90948"/>
                                        </p:tgtEl>
                                        <p:attrNameLst>
                                          <p:attrName>style.visibility</p:attrName>
                                        </p:attrNameLst>
                                      </p:cBhvr>
                                      <p:to>
                                        <p:strVal val="visible"/>
                                      </p:to>
                                    </p:set>
                                    <p:animEffect transition="in" filter="blinds(horizontal)">
                                      <p:cBhvr>
                                        <p:cTn id="12" dur="500"/>
                                        <p:tgtEl>
                                          <p:spTgt spid="149094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90950"/>
                                        </p:tgtEl>
                                        <p:attrNameLst>
                                          <p:attrName>style.visibility</p:attrName>
                                        </p:attrNameLst>
                                      </p:cBhvr>
                                      <p:to>
                                        <p:strVal val="visible"/>
                                      </p:to>
                                    </p:set>
                                    <p:animEffect transition="in" filter="blinds(horizontal)">
                                      <p:cBhvr>
                                        <p:cTn id="17" dur="500"/>
                                        <p:tgtEl>
                                          <p:spTgt spid="149095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90951"/>
                                        </p:tgtEl>
                                        <p:attrNameLst>
                                          <p:attrName>style.visibility</p:attrName>
                                        </p:attrNameLst>
                                      </p:cBhvr>
                                      <p:to>
                                        <p:strVal val="visible"/>
                                      </p:to>
                                    </p:set>
                                    <p:animEffect transition="in" filter="blinds(horizontal)">
                                      <p:cBhvr>
                                        <p:cTn id="22" dur="500"/>
                                        <p:tgtEl>
                                          <p:spTgt spid="149095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90952"/>
                                        </p:tgtEl>
                                        <p:attrNameLst>
                                          <p:attrName>style.visibility</p:attrName>
                                        </p:attrNameLst>
                                      </p:cBhvr>
                                      <p:to>
                                        <p:strVal val="visible"/>
                                      </p:to>
                                    </p:set>
                                    <p:animEffect transition="in" filter="blinds(horizontal)">
                                      <p:cBhvr>
                                        <p:cTn id="27" dur="500"/>
                                        <p:tgtEl>
                                          <p:spTgt spid="149095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490953"/>
                                        </p:tgtEl>
                                        <p:attrNameLst>
                                          <p:attrName>style.visibility</p:attrName>
                                        </p:attrNameLst>
                                      </p:cBhvr>
                                      <p:to>
                                        <p:strVal val="visible"/>
                                      </p:to>
                                    </p:set>
                                    <p:animEffect transition="in" filter="blinds(horizontal)">
                                      <p:cBhvr>
                                        <p:cTn id="32" dur="500"/>
                                        <p:tgtEl>
                                          <p:spTgt spid="149095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490949"/>
                                        </p:tgtEl>
                                        <p:attrNameLst>
                                          <p:attrName>style.visibility</p:attrName>
                                        </p:attrNameLst>
                                      </p:cBhvr>
                                      <p:to>
                                        <p:strVal val="visible"/>
                                      </p:to>
                                    </p:set>
                                    <p:animEffect transition="in" filter="blinds(horizontal)">
                                      <p:cBhvr>
                                        <p:cTn id="37" dur="500"/>
                                        <p:tgtEl>
                                          <p:spTgt spid="149094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490954"/>
                                        </p:tgtEl>
                                        <p:attrNameLst>
                                          <p:attrName>style.visibility</p:attrName>
                                        </p:attrNameLst>
                                      </p:cBhvr>
                                      <p:to>
                                        <p:strVal val="visible"/>
                                      </p:to>
                                    </p:set>
                                    <p:animEffect transition="in" filter="blinds(horizontal)">
                                      <p:cBhvr>
                                        <p:cTn id="42" dur="500"/>
                                        <p:tgtEl>
                                          <p:spTgt spid="149095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490955"/>
                                        </p:tgtEl>
                                        <p:attrNameLst>
                                          <p:attrName>style.visibility</p:attrName>
                                        </p:attrNameLst>
                                      </p:cBhvr>
                                      <p:to>
                                        <p:strVal val="visible"/>
                                      </p:to>
                                    </p:set>
                                    <p:animEffect transition="in" filter="blinds(horizontal)">
                                      <p:cBhvr>
                                        <p:cTn id="47" dur="500"/>
                                        <p:tgtEl>
                                          <p:spTgt spid="14909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0947" grpId="0" build="p"/>
      <p:bldP spid="1490948" grpId="0"/>
      <p:bldP spid="1490949" grpId="0"/>
      <p:bldP spid="1490950" grpId="0"/>
      <p:bldP spid="1490951" grpId="0"/>
      <p:bldP spid="1490952" grpId="0"/>
      <p:bldP spid="1490953" grpId="0"/>
      <p:bldP spid="1490954" grpId="0"/>
      <p:bldP spid="149095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23850"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1492995" name="Rectangle 3"/>
          <p:cNvSpPr>
            <a:spLocks noChangeArrowheads="1"/>
          </p:cNvSpPr>
          <p:nvPr/>
        </p:nvSpPr>
        <p:spPr bwMode="auto">
          <a:xfrm>
            <a:off x="395288" y="1071563"/>
            <a:ext cx="8280400" cy="301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spcBef>
                <a:spcPct val="0"/>
              </a:spcBef>
            </a:pPr>
            <a:r>
              <a:rPr lang="en-US" altLang="zh-CN" b="1" dirty="0" smtClean="0">
                <a:solidFill>
                  <a:srgbClr val="000000"/>
                </a:solidFill>
                <a:ea typeface="黑体" panose="02010609060101010101" pitchFamily="49" charset="-122"/>
              </a:rPr>
              <a:t>        </a:t>
            </a:r>
            <a:r>
              <a:rPr lang="zh-CN" altLang="en-US" b="1" dirty="0" smtClean="0">
                <a:solidFill>
                  <a:srgbClr val="000000"/>
                </a:solidFill>
                <a:ea typeface="黑体" panose="02010609060101010101" pitchFamily="49" charset="-122"/>
              </a:rPr>
              <a:t>另外，在</a:t>
            </a:r>
            <a:r>
              <a:rPr lang="en-US" altLang="zh-CN" b="1" dirty="0" smtClean="0">
                <a:solidFill>
                  <a:srgbClr val="000000"/>
                </a:solidFill>
                <a:ea typeface="黑体" panose="02010609060101010101" pitchFamily="49" charset="-122"/>
              </a:rPr>
              <a:t>IP</a:t>
            </a:r>
            <a:r>
              <a:rPr lang="zh-CN" altLang="en-US" b="1" dirty="0" smtClean="0">
                <a:solidFill>
                  <a:srgbClr val="000000"/>
                </a:solidFill>
                <a:ea typeface="黑体" panose="02010609060101010101" pitchFamily="49" charset="-122"/>
              </a:rPr>
              <a:t>地址的体系中，还做了以下一些规定。</a:t>
            </a:r>
          </a:p>
          <a:p>
            <a:pPr algn="just">
              <a:spcBef>
                <a:spcPct val="0"/>
              </a:spcBef>
            </a:pPr>
            <a:r>
              <a:rPr lang="zh-CN" altLang="en-US" b="1" dirty="0" smtClean="0">
                <a:solidFill>
                  <a:srgbClr val="000000"/>
                </a:solidFill>
                <a:ea typeface="黑体" panose="02010609060101010101" pitchFamily="49" charset="-122"/>
              </a:rPr>
              <a:t>        </a:t>
            </a:r>
            <a:r>
              <a:rPr lang="en-US" altLang="zh-CN" b="1" dirty="0" smtClean="0">
                <a:solidFill>
                  <a:srgbClr val="000000"/>
                </a:solidFill>
                <a:ea typeface="黑体" panose="02010609060101010101" pitchFamily="49" charset="-122"/>
              </a:rPr>
              <a:t>• </a:t>
            </a:r>
            <a:r>
              <a:rPr lang="zh-CN" altLang="en-US" b="1" dirty="0" smtClean="0">
                <a:solidFill>
                  <a:srgbClr val="000000"/>
                </a:solidFill>
                <a:ea typeface="黑体" panose="02010609060101010101" pitchFamily="49" charset="-122"/>
              </a:rPr>
              <a:t>在因特网上使用的</a:t>
            </a:r>
            <a:r>
              <a:rPr lang="en-US" altLang="zh-CN" b="1" dirty="0" smtClean="0">
                <a:solidFill>
                  <a:srgbClr val="000000"/>
                </a:solidFill>
                <a:ea typeface="黑体" panose="02010609060101010101" pitchFamily="49" charset="-122"/>
              </a:rPr>
              <a:t>IP</a:t>
            </a:r>
            <a:r>
              <a:rPr lang="zh-CN" altLang="en-US" b="1" dirty="0" smtClean="0">
                <a:solidFill>
                  <a:srgbClr val="000000"/>
                </a:solidFill>
                <a:ea typeface="黑体" panose="02010609060101010101" pitchFamily="49" charset="-122"/>
              </a:rPr>
              <a:t>地址称为</a:t>
            </a:r>
            <a:r>
              <a:rPr lang="zh-CN" altLang="en-US" b="1" dirty="0" smtClean="0">
                <a:solidFill>
                  <a:srgbClr val="00B0F0"/>
                </a:solidFill>
                <a:ea typeface="黑体" panose="02010609060101010101" pitchFamily="49" charset="-122"/>
              </a:rPr>
              <a:t>全局</a:t>
            </a:r>
            <a:r>
              <a:rPr lang="en-US" altLang="zh-CN" b="1" dirty="0" smtClean="0">
                <a:solidFill>
                  <a:srgbClr val="00B0F0"/>
                </a:solidFill>
                <a:ea typeface="黑体" panose="02010609060101010101" pitchFamily="49" charset="-122"/>
              </a:rPr>
              <a:t>IP</a:t>
            </a:r>
            <a:r>
              <a:rPr lang="zh-CN" altLang="en-US" b="1" dirty="0" smtClean="0">
                <a:solidFill>
                  <a:srgbClr val="00B0F0"/>
                </a:solidFill>
                <a:ea typeface="黑体" panose="02010609060101010101" pitchFamily="49" charset="-122"/>
              </a:rPr>
              <a:t>地址</a:t>
            </a:r>
            <a:r>
              <a:rPr lang="en-US" altLang="zh-CN" b="1" dirty="0" smtClean="0">
                <a:solidFill>
                  <a:srgbClr val="000000"/>
                </a:solidFill>
                <a:ea typeface="黑体" panose="02010609060101010101" pitchFamily="49" charset="-122"/>
              </a:rPr>
              <a:t>(</a:t>
            </a:r>
            <a:r>
              <a:rPr lang="zh-CN" altLang="en-US" b="1" dirty="0" smtClean="0">
                <a:solidFill>
                  <a:srgbClr val="000000"/>
                </a:solidFill>
                <a:ea typeface="黑体" panose="02010609060101010101" pitchFamily="49" charset="-122"/>
              </a:rPr>
              <a:t>或公用</a:t>
            </a:r>
            <a:r>
              <a:rPr lang="en-US" altLang="zh-CN" b="1" dirty="0" smtClean="0">
                <a:solidFill>
                  <a:srgbClr val="000000"/>
                </a:solidFill>
                <a:ea typeface="黑体" panose="02010609060101010101" pitchFamily="49" charset="-122"/>
              </a:rPr>
              <a:t>IP</a:t>
            </a:r>
            <a:r>
              <a:rPr lang="zh-CN" altLang="en-US" b="1" dirty="0" smtClean="0">
                <a:solidFill>
                  <a:srgbClr val="000000"/>
                </a:solidFill>
                <a:ea typeface="黑体" panose="02010609060101010101" pitchFamily="49" charset="-122"/>
              </a:rPr>
              <a:t>地址，或外部</a:t>
            </a:r>
            <a:r>
              <a:rPr lang="en-US" altLang="zh-CN" b="1" dirty="0" smtClean="0">
                <a:solidFill>
                  <a:srgbClr val="000000"/>
                </a:solidFill>
                <a:ea typeface="黑体" panose="02010609060101010101" pitchFamily="49" charset="-122"/>
              </a:rPr>
              <a:t>IP</a:t>
            </a:r>
            <a:r>
              <a:rPr lang="zh-CN" altLang="en-US" b="1" dirty="0" smtClean="0">
                <a:solidFill>
                  <a:srgbClr val="000000"/>
                </a:solidFill>
                <a:ea typeface="黑体" panose="02010609060101010101" pitchFamily="49" charset="-122"/>
              </a:rPr>
              <a:t>地址</a:t>
            </a:r>
            <a:r>
              <a:rPr lang="en-US" altLang="zh-CN" b="1" dirty="0" smtClean="0">
                <a:solidFill>
                  <a:srgbClr val="000000"/>
                </a:solidFill>
                <a:ea typeface="黑体" panose="02010609060101010101" pitchFamily="49" charset="-122"/>
              </a:rPr>
              <a:t>)</a:t>
            </a:r>
            <a:r>
              <a:rPr lang="zh-CN" altLang="en-US" b="1" dirty="0" smtClean="0">
                <a:solidFill>
                  <a:srgbClr val="000000"/>
                </a:solidFill>
                <a:ea typeface="黑体" panose="02010609060101010101" pitchFamily="49" charset="-122"/>
              </a:rPr>
              <a:t>。</a:t>
            </a:r>
          </a:p>
          <a:p>
            <a:pPr algn="just">
              <a:spcBef>
                <a:spcPct val="0"/>
              </a:spcBef>
            </a:pPr>
            <a:r>
              <a:rPr lang="zh-CN" altLang="en-US" b="1" dirty="0" smtClean="0">
                <a:solidFill>
                  <a:srgbClr val="000000"/>
                </a:solidFill>
                <a:ea typeface="黑体" panose="02010609060101010101" pitchFamily="49" charset="-122"/>
              </a:rPr>
              <a:t>        </a:t>
            </a:r>
            <a:r>
              <a:rPr lang="en-US" altLang="zh-CN" b="1" dirty="0" smtClean="0">
                <a:solidFill>
                  <a:srgbClr val="000000"/>
                </a:solidFill>
                <a:ea typeface="黑体" panose="02010609060101010101" pitchFamily="49" charset="-122"/>
              </a:rPr>
              <a:t>• </a:t>
            </a:r>
            <a:r>
              <a:rPr lang="zh-CN" altLang="en-US" b="1" dirty="0" smtClean="0">
                <a:solidFill>
                  <a:srgbClr val="000000"/>
                </a:solidFill>
                <a:ea typeface="黑体" panose="02010609060101010101" pitchFamily="49" charset="-122"/>
              </a:rPr>
              <a:t>在专供局域网内部使用的</a:t>
            </a:r>
            <a:r>
              <a:rPr lang="en-US" altLang="zh-CN" b="1" dirty="0" smtClean="0">
                <a:solidFill>
                  <a:srgbClr val="000000"/>
                </a:solidFill>
                <a:ea typeface="黑体" panose="02010609060101010101" pitchFamily="49" charset="-122"/>
              </a:rPr>
              <a:t>IP</a:t>
            </a:r>
            <a:r>
              <a:rPr lang="zh-CN" altLang="en-US" b="1" dirty="0" smtClean="0">
                <a:solidFill>
                  <a:srgbClr val="000000"/>
                </a:solidFill>
                <a:ea typeface="黑体" panose="02010609060101010101" pitchFamily="49" charset="-122"/>
              </a:rPr>
              <a:t>地址称为</a:t>
            </a:r>
            <a:r>
              <a:rPr lang="zh-CN" altLang="en-US" b="1" dirty="0" smtClean="0">
                <a:solidFill>
                  <a:srgbClr val="00B0F0"/>
                </a:solidFill>
                <a:ea typeface="黑体" panose="02010609060101010101" pitchFamily="49" charset="-122"/>
              </a:rPr>
              <a:t>局部</a:t>
            </a:r>
            <a:r>
              <a:rPr lang="en-US" altLang="zh-CN" b="1" dirty="0" smtClean="0">
                <a:solidFill>
                  <a:srgbClr val="00B0F0"/>
                </a:solidFill>
                <a:ea typeface="黑体" panose="02010609060101010101" pitchFamily="49" charset="-122"/>
              </a:rPr>
              <a:t>IP</a:t>
            </a:r>
            <a:r>
              <a:rPr lang="zh-CN" altLang="en-US" b="1" dirty="0" smtClean="0">
                <a:solidFill>
                  <a:srgbClr val="00B0F0"/>
                </a:solidFill>
                <a:ea typeface="黑体" panose="02010609060101010101" pitchFamily="49" charset="-122"/>
              </a:rPr>
              <a:t>地址</a:t>
            </a:r>
            <a:r>
              <a:rPr lang="en-US" altLang="zh-CN" b="1" dirty="0" smtClean="0">
                <a:solidFill>
                  <a:srgbClr val="000000"/>
                </a:solidFill>
                <a:ea typeface="黑体" panose="02010609060101010101" pitchFamily="49" charset="-122"/>
              </a:rPr>
              <a:t>(</a:t>
            </a:r>
            <a:r>
              <a:rPr lang="zh-CN" altLang="en-US" b="1" dirty="0" smtClean="0">
                <a:solidFill>
                  <a:srgbClr val="000000"/>
                </a:solidFill>
                <a:ea typeface="黑体" panose="02010609060101010101" pitchFamily="49" charset="-122"/>
              </a:rPr>
              <a:t>或内部</a:t>
            </a:r>
            <a:r>
              <a:rPr lang="en-US" altLang="zh-CN" b="1" dirty="0" smtClean="0">
                <a:solidFill>
                  <a:srgbClr val="000000"/>
                </a:solidFill>
                <a:ea typeface="黑体" panose="02010609060101010101" pitchFamily="49" charset="-122"/>
              </a:rPr>
              <a:t>IP</a:t>
            </a:r>
            <a:r>
              <a:rPr lang="zh-CN" altLang="en-US" b="1" dirty="0" smtClean="0">
                <a:solidFill>
                  <a:srgbClr val="000000"/>
                </a:solidFill>
                <a:ea typeface="黑体" panose="02010609060101010101" pitchFamily="49" charset="-122"/>
              </a:rPr>
              <a:t>地址</a:t>
            </a:r>
            <a:r>
              <a:rPr lang="en-US" altLang="zh-CN" b="1" dirty="0" smtClean="0">
                <a:solidFill>
                  <a:srgbClr val="000000"/>
                </a:solidFill>
                <a:ea typeface="黑体" panose="02010609060101010101" pitchFamily="49" charset="-122"/>
              </a:rPr>
              <a:t>)</a:t>
            </a:r>
            <a:r>
              <a:rPr lang="zh-CN" altLang="en-US" b="1" dirty="0" smtClean="0">
                <a:solidFill>
                  <a:srgbClr val="000000"/>
                </a:solidFill>
                <a:ea typeface="黑体" panose="02010609060101010101" pitchFamily="49" charset="-122"/>
              </a:rPr>
              <a:t>。采用内部</a:t>
            </a:r>
            <a:r>
              <a:rPr lang="en-US" altLang="zh-CN" b="1" dirty="0" smtClean="0">
                <a:solidFill>
                  <a:srgbClr val="000000"/>
                </a:solidFill>
                <a:ea typeface="黑体" panose="02010609060101010101" pitchFamily="49" charset="-122"/>
              </a:rPr>
              <a:t>IP</a:t>
            </a:r>
            <a:r>
              <a:rPr lang="zh-CN" altLang="en-US" b="1" dirty="0" smtClean="0">
                <a:solidFill>
                  <a:srgbClr val="000000"/>
                </a:solidFill>
                <a:ea typeface="黑体" panose="02010609060101010101" pitchFamily="49" charset="-122"/>
              </a:rPr>
              <a:t>地址技术，是为了解决全局</a:t>
            </a:r>
            <a:r>
              <a:rPr lang="en-US" altLang="zh-CN" b="1" dirty="0" smtClean="0">
                <a:solidFill>
                  <a:srgbClr val="000000"/>
                </a:solidFill>
                <a:ea typeface="黑体" panose="02010609060101010101" pitchFamily="49" charset="-122"/>
              </a:rPr>
              <a:t>IP</a:t>
            </a:r>
            <a:r>
              <a:rPr lang="zh-CN" altLang="en-US" b="1" dirty="0" smtClean="0">
                <a:solidFill>
                  <a:srgbClr val="000000"/>
                </a:solidFill>
                <a:ea typeface="黑体" panose="02010609060101010101" pitchFamily="49" charset="-122"/>
              </a:rPr>
              <a:t>地址不够用的问题。下列</a:t>
            </a:r>
            <a:r>
              <a:rPr lang="en-US" altLang="zh-CN" b="1" dirty="0" smtClean="0">
                <a:solidFill>
                  <a:srgbClr val="000000"/>
                </a:solidFill>
                <a:ea typeface="黑体" panose="02010609060101010101" pitchFamily="49" charset="-122"/>
              </a:rPr>
              <a:t>IP</a:t>
            </a:r>
            <a:r>
              <a:rPr lang="zh-CN" altLang="en-US" b="1" dirty="0" smtClean="0">
                <a:solidFill>
                  <a:srgbClr val="000000"/>
                </a:solidFill>
                <a:ea typeface="黑体" panose="02010609060101010101" pitchFamily="49" charset="-122"/>
              </a:rPr>
              <a:t>网段在局域网中最常用：</a:t>
            </a:r>
          </a:p>
          <a:p>
            <a:pPr algn="just">
              <a:spcBef>
                <a:spcPct val="0"/>
              </a:spcBef>
            </a:pPr>
            <a:r>
              <a:rPr lang="zh-CN" altLang="en-US" b="1" dirty="0" smtClean="0">
                <a:solidFill>
                  <a:srgbClr val="000000"/>
                </a:solidFill>
                <a:ea typeface="黑体" panose="02010609060101010101" pitchFamily="49" charset="-122"/>
              </a:rPr>
              <a:t>        </a:t>
            </a:r>
            <a:r>
              <a:rPr lang="en-US" altLang="zh-CN" b="1" dirty="0" smtClean="0">
                <a:solidFill>
                  <a:srgbClr val="000000"/>
                </a:solidFill>
                <a:ea typeface="黑体" panose="02010609060101010101" pitchFamily="49" charset="-122"/>
              </a:rPr>
              <a:t>172.16~172.31 </a:t>
            </a:r>
          </a:p>
          <a:p>
            <a:pPr algn="just">
              <a:spcBef>
                <a:spcPct val="0"/>
              </a:spcBef>
            </a:pPr>
            <a:r>
              <a:rPr lang="en-US" altLang="zh-CN" b="1" dirty="0" smtClean="0">
                <a:solidFill>
                  <a:srgbClr val="000000"/>
                </a:solidFill>
                <a:ea typeface="黑体" panose="02010609060101010101" pitchFamily="49" charset="-122"/>
              </a:rPr>
              <a:t>        192.168.0~192.168.255</a:t>
            </a:r>
            <a:r>
              <a:rPr lang="en-US" altLang="zh-CN" dirty="0" smtClean="0">
                <a:ea typeface="宋体" panose="02010600030101010101" pitchFamily="2" charset="-122"/>
              </a:rPr>
              <a:t> </a:t>
            </a:r>
            <a:endParaRPr lang="en-US" altLang="zh-CN" b="1" dirty="0" smtClean="0">
              <a:solidFill>
                <a:srgbClr val="000000"/>
              </a:solidFill>
              <a:ea typeface="黑体" panose="02010609060101010101" pitchFamily="49" charset="-122"/>
            </a:endParaRPr>
          </a:p>
        </p:txBody>
      </p:sp>
      <p:sp>
        <p:nvSpPr>
          <p:cNvPr id="1492996" name="Rectangle 4"/>
          <p:cNvSpPr>
            <a:spLocks noChangeArrowheads="1"/>
          </p:cNvSpPr>
          <p:nvPr/>
        </p:nvSpPr>
        <p:spPr bwMode="auto">
          <a:xfrm>
            <a:off x="395288" y="4137660"/>
            <a:ext cx="8280400" cy="2306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spcBef>
                <a:spcPct val="0"/>
              </a:spcBef>
            </a:pPr>
            <a:r>
              <a:rPr lang="en-US" altLang="zh-CN" b="1" dirty="0" smtClean="0">
                <a:solidFill>
                  <a:srgbClr val="000000"/>
                </a:solidFill>
                <a:ea typeface="黑体" panose="02010609060101010101" pitchFamily="49" charset="-122"/>
              </a:rPr>
              <a:t>        </a:t>
            </a:r>
            <a:r>
              <a:rPr lang="zh-CN" altLang="en-US" b="1" dirty="0" smtClean="0">
                <a:solidFill>
                  <a:srgbClr val="000000"/>
                </a:solidFill>
                <a:ea typeface="黑体" panose="02010609060101010101" pitchFamily="49" charset="-122"/>
              </a:rPr>
              <a:t>如果局域网要接入因特网，则需要申请使用全局</a:t>
            </a:r>
            <a:r>
              <a:rPr lang="en-US" altLang="zh-CN" b="1" dirty="0" smtClean="0">
                <a:solidFill>
                  <a:srgbClr val="000000"/>
                </a:solidFill>
                <a:ea typeface="黑体" panose="02010609060101010101" pitchFamily="49" charset="-122"/>
              </a:rPr>
              <a:t>IP</a:t>
            </a:r>
            <a:r>
              <a:rPr lang="zh-CN" altLang="en-US" b="1" dirty="0" smtClean="0">
                <a:solidFill>
                  <a:srgbClr val="000000"/>
                </a:solidFill>
                <a:ea typeface="黑体" panose="02010609060101010101" pitchFamily="49" charset="-122"/>
              </a:rPr>
              <a:t>地址。局域网内的内部</a:t>
            </a:r>
            <a:r>
              <a:rPr lang="en-US" altLang="zh-CN" b="1" dirty="0" smtClean="0">
                <a:solidFill>
                  <a:srgbClr val="000000"/>
                </a:solidFill>
                <a:ea typeface="黑体" panose="02010609060101010101" pitchFamily="49" charset="-122"/>
              </a:rPr>
              <a:t>IP</a:t>
            </a:r>
            <a:r>
              <a:rPr lang="zh-CN" altLang="en-US" b="1" dirty="0" smtClean="0">
                <a:solidFill>
                  <a:srgbClr val="000000"/>
                </a:solidFill>
                <a:ea typeface="黑体" panose="02010609060101010101" pitchFamily="49" charset="-122"/>
              </a:rPr>
              <a:t>地址可通过代理服务器或路由器的网络地址转换功能实现访问因特网。</a:t>
            </a:r>
          </a:p>
          <a:p>
            <a:pPr algn="just">
              <a:spcBef>
                <a:spcPct val="0"/>
              </a:spcBef>
            </a:pPr>
            <a:r>
              <a:rPr lang="zh-CN" altLang="en-US" b="1" dirty="0" smtClean="0">
                <a:solidFill>
                  <a:srgbClr val="000000"/>
                </a:solidFill>
                <a:ea typeface="黑体" panose="02010609060101010101" pitchFamily="49" charset="-122"/>
              </a:rPr>
              <a:t>        由于上述分类</a:t>
            </a:r>
            <a:r>
              <a:rPr lang="en-US" altLang="zh-CN" b="1" dirty="0" smtClean="0">
                <a:solidFill>
                  <a:srgbClr val="000000"/>
                </a:solidFill>
                <a:ea typeface="黑体" panose="02010609060101010101" pitchFamily="49" charset="-122"/>
              </a:rPr>
              <a:t>IP</a:t>
            </a:r>
            <a:r>
              <a:rPr lang="zh-CN" altLang="en-US" b="1" dirty="0" smtClean="0">
                <a:solidFill>
                  <a:srgbClr val="000000"/>
                </a:solidFill>
                <a:ea typeface="黑体" panose="02010609060101010101" pitchFamily="49" charset="-122"/>
              </a:rPr>
              <a:t>地址存在不合理的地方，如</a:t>
            </a:r>
            <a:r>
              <a:rPr lang="en-US" altLang="zh-CN" b="1" dirty="0" smtClean="0">
                <a:solidFill>
                  <a:srgbClr val="000000"/>
                </a:solidFill>
                <a:ea typeface="黑体" panose="02010609060101010101" pitchFamily="49" charset="-122"/>
              </a:rPr>
              <a:t>IP</a:t>
            </a:r>
            <a:r>
              <a:rPr lang="zh-CN" altLang="en-US" b="1" dirty="0" smtClean="0">
                <a:solidFill>
                  <a:srgbClr val="000000"/>
                </a:solidFill>
                <a:ea typeface="黑体" panose="02010609060101010101" pitchFamily="49" charset="-122"/>
              </a:rPr>
              <a:t>地址空间的利用率不高、地址不够灵活等。因此在实际应用中就提出了</a:t>
            </a:r>
            <a:r>
              <a:rPr lang="zh-CN" altLang="en-US" b="1">
                <a:solidFill>
                  <a:srgbClr val="00B0F0"/>
                </a:solidFill>
                <a:latin typeface="黑体" panose="02010609060101010101" pitchFamily="49" charset="-122"/>
                <a:ea typeface="黑体" panose="02010609060101010101" pitchFamily="49" charset="-122"/>
              </a:rPr>
              <a:t>划分子网和子网掩码</a:t>
            </a:r>
            <a:r>
              <a:rPr lang="zh-CN" altLang="en-US" b="1" dirty="0" smtClean="0">
                <a:solidFill>
                  <a:srgbClr val="000000"/>
                </a:solidFill>
                <a:ea typeface="黑体" panose="02010609060101010101" pitchFamily="49" charset="-122"/>
              </a:rPr>
              <a:t>的概念。</a:t>
            </a:r>
          </a:p>
        </p:txBody>
      </p:sp>
      <p:sp>
        <p:nvSpPr>
          <p:cNvPr id="65541" name="Rectangle 5"/>
          <p:cNvSpPr>
            <a:spLocks noChangeArrowheads="1"/>
          </p:cNvSpPr>
          <p:nvPr/>
        </p:nvSpPr>
        <p:spPr bwMode="auto">
          <a:xfrm>
            <a:off x="323850" y="6705600"/>
            <a:ext cx="2360613"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492995"/>
                                        </p:tgtEl>
                                        <p:attrNameLst>
                                          <p:attrName>style.visibility</p:attrName>
                                        </p:attrNameLst>
                                      </p:cBhvr>
                                      <p:to>
                                        <p:strVal val="visible"/>
                                      </p:to>
                                    </p:set>
                                    <p:animEffect transition="in" filter="blinds(horizontal)">
                                      <p:cBhvr>
                                        <p:cTn id="7" dur="500"/>
                                        <p:tgtEl>
                                          <p:spTgt spid="149299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92996"/>
                                        </p:tgtEl>
                                        <p:attrNameLst>
                                          <p:attrName>style.visibility</p:attrName>
                                        </p:attrNameLst>
                                      </p:cBhvr>
                                      <p:to>
                                        <p:strVal val="visible"/>
                                      </p:to>
                                    </p:set>
                                    <p:animEffect transition="in" filter="blinds(horizontal)">
                                      <p:cBhvr>
                                        <p:cTn id="12" dur="500"/>
                                        <p:tgtEl>
                                          <p:spTgt spid="1492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2995" grpId="0" bldLvl="0" animBg="1"/>
      <p:bldP spid="1492996"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body" idx="1"/>
          </p:nvPr>
        </p:nvSpPr>
        <p:spPr>
          <a:xfrm>
            <a:off x="1116013" y="1125538"/>
            <a:ext cx="2520950" cy="576262"/>
          </a:xfrm>
        </p:spPr>
        <p:txBody>
          <a:bodyPr/>
          <a:lstStyle/>
          <a:p>
            <a:pPr eaLnBrk="1" hangingPunct="1">
              <a:lnSpc>
                <a:spcPct val="90000"/>
              </a:lnSpc>
              <a:buFontTx/>
              <a:buNone/>
            </a:pPr>
            <a:r>
              <a:rPr lang="en-US" altLang="zh-CN" sz="2400" b="1" dirty="0" smtClean="0">
                <a:solidFill>
                  <a:srgbClr val="00B0F0"/>
                </a:solidFill>
              </a:rPr>
              <a:t>IPv6</a:t>
            </a:r>
          </a:p>
        </p:txBody>
      </p:sp>
      <p:sp>
        <p:nvSpPr>
          <p:cNvPr id="72707" name="Text Box 3"/>
          <p:cNvSpPr txBox="1">
            <a:spLocks noChangeArrowheads="1"/>
          </p:cNvSpPr>
          <p:nvPr/>
        </p:nvSpPr>
        <p:spPr bwMode="auto">
          <a:xfrm>
            <a:off x="468313" y="1557338"/>
            <a:ext cx="8229600" cy="19380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a:spcBef>
                <a:spcPct val="0"/>
              </a:spcBef>
            </a:pPr>
            <a:r>
              <a:rPr lang="en-US" altLang="zh-CN" sz="2400" dirty="0" smtClean="0">
                <a:solidFill>
                  <a:srgbClr val="000000"/>
                </a:solidFill>
              </a:rPr>
              <a:t>        </a:t>
            </a:r>
            <a:r>
              <a:rPr lang="zh-CN" altLang="en-US" sz="2400" dirty="0" smtClean="0">
                <a:solidFill>
                  <a:srgbClr val="000000"/>
                </a:solidFill>
              </a:rPr>
              <a:t>与现在使用的互联网有以下不同：</a:t>
            </a:r>
          </a:p>
          <a:p>
            <a:pPr algn="just">
              <a:spcBef>
                <a:spcPct val="0"/>
              </a:spcBef>
            </a:pPr>
            <a:r>
              <a:rPr lang="zh-CN" altLang="en-US" sz="2400" dirty="0" smtClean="0">
                <a:solidFill>
                  <a:srgbClr val="000000"/>
                </a:solidFill>
              </a:rPr>
              <a:t>　　</a:t>
            </a:r>
            <a:r>
              <a:rPr lang="zh-CN" altLang="en-US" sz="2400">
                <a:solidFill>
                  <a:srgbClr val="00B0F0"/>
                </a:solidFill>
                <a:latin typeface="黑体" panose="02010609060101010101" pitchFamily="49" charset="-122"/>
              </a:rPr>
              <a:t>更大</a:t>
            </a:r>
            <a:r>
              <a:rPr lang="zh-CN" altLang="en-US" sz="2400" dirty="0" smtClean="0">
                <a:solidFill>
                  <a:srgbClr val="000000"/>
                </a:solidFill>
              </a:rPr>
              <a:t>。目前的</a:t>
            </a:r>
            <a:r>
              <a:rPr lang="en-US" altLang="zh-CN" sz="2400" dirty="0" smtClean="0">
                <a:solidFill>
                  <a:srgbClr val="000000"/>
                </a:solidFill>
              </a:rPr>
              <a:t>IPv4</a:t>
            </a:r>
            <a:r>
              <a:rPr lang="zh-CN" altLang="en-US" sz="2400" dirty="0" smtClean="0">
                <a:solidFill>
                  <a:srgbClr val="000000"/>
                </a:solidFill>
              </a:rPr>
              <a:t>协议有</a:t>
            </a:r>
            <a:r>
              <a:rPr lang="en-US" altLang="zh-CN" sz="2400" dirty="0" smtClean="0">
                <a:solidFill>
                  <a:srgbClr val="000000"/>
                </a:solidFill>
              </a:rPr>
              <a:t>32</a:t>
            </a:r>
            <a:r>
              <a:rPr lang="zh-CN" altLang="en-US" sz="2400" dirty="0" smtClean="0">
                <a:solidFill>
                  <a:srgbClr val="000000"/>
                </a:solidFill>
              </a:rPr>
              <a:t>位地址长度，理论上可提供的</a:t>
            </a:r>
            <a:r>
              <a:rPr lang="en-US" altLang="zh-CN" sz="2400" dirty="0" smtClean="0">
                <a:solidFill>
                  <a:srgbClr val="000000"/>
                </a:solidFill>
              </a:rPr>
              <a:t>IP</a:t>
            </a:r>
            <a:r>
              <a:rPr lang="zh-CN" altLang="en-US" sz="2400" dirty="0" smtClean="0">
                <a:solidFill>
                  <a:srgbClr val="000000"/>
                </a:solidFill>
              </a:rPr>
              <a:t>地址大约为</a:t>
            </a:r>
            <a:r>
              <a:rPr lang="en-US" altLang="zh-CN" sz="2400" dirty="0" smtClean="0">
                <a:solidFill>
                  <a:srgbClr val="000000"/>
                </a:solidFill>
              </a:rPr>
              <a:t>40</a:t>
            </a:r>
            <a:r>
              <a:rPr lang="zh-CN" altLang="en-US" sz="2400" dirty="0" smtClean="0">
                <a:solidFill>
                  <a:srgbClr val="000000"/>
                </a:solidFill>
              </a:rPr>
              <a:t>多亿个。</a:t>
            </a:r>
            <a:r>
              <a:rPr lang="en-US" altLang="zh-CN" sz="2400" dirty="0" smtClean="0">
                <a:solidFill>
                  <a:srgbClr val="000000"/>
                </a:solidFill>
              </a:rPr>
              <a:t>IPv6</a:t>
            </a:r>
            <a:r>
              <a:rPr lang="zh-CN" altLang="en-US" sz="2400" dirty="0" smtClean="0">
                <a:solidFill>
                  <a:srgbClr val="000000"/>
                </a:solidFill>
              </a:rPr>
              <a:t>的地址是</a:t>
            </a:r>
            <a:r>
              <a:rPr lang="en-US" altLang="zh-CN" sz="2400" dirty="0" smtClean="0">
                <a:solidFill>
                  <a:srgbClr val="000000"/>
                </a:solidFill>
              </a:rPr>
              <a:t>128</a:t>
            </a:r>
            <a:r>
              <a:rPr lang="zh-CN" altLang="en-US" sz="2400" dirty="0" smtClean="0">
                <a:solidFill>
                  <a:srgbClr val="000000"/>
                </a:solidFill>
              </a:rPr>
              <a:t>位编码，是</a:t>
            </a:r>
            <a:r>
              <a:rPr lang="en-US" altLang="zh-CN" sz="2400" dirty="0" smtClean="0">
                <a:solidFill>
                  <a:srgbClr val="000000"/>
                </a:solidFill>
              </a:rPr>
              <a:t>IPv4</a:t>
            </a:r>
            <a:r>
              <a:rPr lang="zh-CN" altLang="en-US" sz="2400" dirty="0" smtClean="0">
                <a:solidFill>
                  <a:srgbClr val="000000"/>
                </a:solidFill>
              </a:rPr>
              <a:t>地址空间的近</a:t>
            </a:r>
            <a:r>
              <a:rPr lang="en-US" altLang="zh-CN" sz="2400" dirty="0" smtClean="0">
                <a:solidFill>
                  <a:srgbClr val="000000"/>
                </a:solidFill>
              </a:rPr>
              <a:t>1600</a:t>
            </a:r>
            <a:r>
              <a:rPr lang="zh-CN" altLang="en-US" sz="2400" dirty="0" smtClean="0">
                <a:solidFill>
                  <a:srgbClr val="000000"/>
                </a:solidFill>
              </a:rPr>
              <a:t>亿倍</a:t>
            </a:r>
            <a:r>
              <a:rPr lang="en-US" altLang="zh-CN" sz="2400" dirty="0" smtClean="0">
                <a:solidFill>
                  <a:srgbClr val="000000"/>
                </a:solidFill>
              </a:rPr>
              <a:t>(2</a:t>
            </a:r>
            <a:r>
              <a:rPr lang="en-US" altLang="zh-CN" sz="2400" baseline="30000" dirty="0" smtClean="0">
                <a:solidFill>
                  <a:srgbClr val="000000"/>
                </a:solidFill>
              </a:rPr>
              <a:t>96</a:t>
            </a:r>
            <a:r>
              <a:rPr lang="en-US" altLang="zh-CN" sz="2400" dirty="0" smtClean="0">
                <a:solidFill>
                  <a:srgbClr val="000000"/>
                </a:solidFill>
              </a:rPr>
              <a:t>)</a:t>
            </a:r>
            <a:r>
              <a:rPr lang="zh-CN" altLang="en-US" sz="2400" dirty="0" smtClean="0">
                <a:solidFill>
                  <a:srgbClr val="000000"/>
                </a:solidFill>
              </a:rPr>
              <a:t>。地址资源极端丰富。有人比喻，世界上的每一粒沙子都会有一个</a:t>
            </a:r>
            <a:r>
              <a:rPr lang="en-US" altLang="zh-CN" sz="2400" dirty="0" smtClean="0">
                <a:solidFill>
                  <a:srgbClr val="000000"/>
                </a:solidFill>
              </a:rPr>
              <a:t>IP</a:t>
            </a:r>
            <a:r>
              <a:rPr lang="zh-CN" altLang="en-US" sz="2400" dirty="0" smtClean="0">
                <a:solidFill>
                  <a:srgbClr val="000000"/>
                </a:solidFill>
              </a:rPr>
              <a:t>地址。</a:t>
            </a:r>
          </a:p>
        </p:txBody>
      </p:sp>
      <p:sp>
        <p:nvSpPr>
          <p:cNvPr id="72708" name="Text Box 4"/>
          <p:cNvSpPr txBox="1">
            <a:spLocks noChangeArrowheads="1"/>
          </p:cNvSpPr>
          <p:nvPr/>
        </p:nvSpPr>
        <p:spPr bwMode="auto">
          <a:xfrm>
            <a:off x="468313" y="3716338"/>
            <a:ext cx="8229600" cy="493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a:lnSpc>
                <a:spcPct val="110000"/>
              </a:lnSpc>
              <a:spcBef>
                <a:spcPct val="0"/>
              </a:spcBef>
            </a:pPr>
            <a:r>
              <a:rPr lang="en-US" altLang="zh-CN" sz="2400" smtClean="0">
                <a:solidFill>
                  <a:srgbClr val="000000"/>
                </a:solidFill>
              </a:rPr>
              <a:t>        </a:t>
            </a:r>
          </a:p>
        </p:txBody>
      </p:sp>
      <p:sp>
        <p:nvSpPr>
          <p:cNvPr id="72709" name="Rectangle 5"/>
          <p:cNvSpPr>
            <a:spLocks noGrp="1" noChangeArrowheads="1"/>
          </p:cNvSpPr>
          <p:nvPr>
            <p:ph type="title"/>
          </p:nvPr>
        </p:nvSpPr>
        <p:spPr>
          <a:xfrm>
            <a:off x="323850" y="260350"/>
            <a:ext cx="6477000" cy="612775"/>
          </a:xfrm>
          <a:noFill/>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72710" name="Text Box 6"/>
          <p:cNvSpPr txBox="1">
            <a:spLocks noChangeArrowheads="1"/>
          </p:cNvSpPr>
          <p:nvPr/>
        </p:nvSpPr>
        <p:spPr bwMode="auto">
          <a:xfrm>
            <a:off x="446088" y="3429000"/>
            <a:ext cx="8229600" cy="902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a:lnSpc>
                <a:spcPct val="110000"/>
              </a:lnSpc>
              <a:spcBef>
                <a:spcPct val="0"/>
              </a:spcBef>
            </a:pPr>
            <a:r>
              <a:rPr lang="en-US" altLang="zh-CN" sz="2400" dirty="0" smtClean="0">
                <a:solidFill>
                  <a:srgbClr val="000000"/>
                </a:solidFill>
              </a:rPr>
              <a:t>        </a:t>
            </a:r>
            <a:r>
              <a:rPr lang="zh-CN" altLang="en-US" sz="2400">
                <a:solidFill>
                  <a:srgbClr val="00B0F0"/>
                </a:solidFill>
                <a:latin typeface="黑体" panose="02010609060101010101" pitchFamily="49" charset="-122"/>
              </a:rPr>
              <a:t>更快</a:t>
            </a:r>
            <a:r>
              <a:rPr lang="zh-CN" altLang="en-US" sz="2400" dirty="0" smtClean="0">
                <a:solidFill>
                  <a:srgbClr val="000000"/>
                </a:solidFill>
              </a:rPr>
              <a:t>。下一代互联网将比现在的网络传输速度提高</a:t>
            </a:r>
            <a:r>
              <a:rPr lang="en-US" altLang="zh-CN" sz="2400" dirty="0" smtClean="0">
                <a:solidFill>
                  <a:srgbClr val="000000"/>
                </a:solidFill>
              </a:rPr>
              <a:t>1000</a:t>
            </a:r>
            <a:r>
              <a:rPr lang="zh-CN" altLang="en-US" sz="2400" dirty="0" smtClean="0">
                <a:solidFill>
                  <a:srgbClr val="000000"/>
                </a:solidFill>
              </a:rPr>
              <a:t>倍以上。 </a:t>
            </a:r>
          </a:p>
        </p:txBody>
      </p:sp>
      <p:sp>
        <p:nvSpPr>
          <p:cNvPr id="72711" name="Text Box 7"/>
          <p:cNvSpPr txBox="1">
            <a:spLocks noChangeArrowheads="1"/>
          </p:cNvSpPr>
          <p:nvPr/>
        </p:nvSpPr>
        <p:spPr bwMode="auto">
          <a:xfrm>
            <a:off x="446088" y="4292600"/>
            <a:ext cx="8229600" cy="902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a:lnSpc>
                <a:spcPct val="110000"/>
              </a:lnSpc>
              <a:spcBef>
                <a:spcPct val="0"/>
              </a:spcBef>
            </a:pPr>
            <a:r>
              <a:rPr lang="en-US" altLang="zh-CN" sz="2400" dirty="0" smtClean="0">
                <a:solidFill>
                  <a:srgbClr val="000000"/>
                </a:solidFill>
                <a:latin typeface="黑体" panose="02010609060101010101" pitchFamily="49" charset="-122"/>
              </a:rPr>
              <a:t>    </a:t>
            </a:r>
            <a:r>
              <a:rPr lang="zh-CN" altLang="en-US" sz="2400">
                <a:solidFill>
                  <a:srgbClr val="00B0F0"/>
                </a:solidFill>
                <a:latin typeface="黑体" panose="02010609060101010101" pitchFamily="49" charset="-122"/>
              </a:rPr>
              <a:t>更安全</a:t>
            </a:r>
            <a:r>
              <a:rPr lang="zh-CN" altLang="en-US" sz="2400" dirty="0" smtClean="0">
                <a:solidFill>
                  <a:srgbClr val="000000"/>
                </a:solidFill>
                <a:latin typeface="黑体" panose="02010609060101010101" pitchFamily="49" charset="-122"/>
              </a:rPr>
              <a:t>。可进行网络对象识别、身份认证和访问授权，具有数据加密和完整性，实现一个可信任的网络。 </a:t>
            </a:r>
          </a:p>
        </p:txBody>
      </p:sp>
      <p:sp>
        <p:nvSpPr>
          <p:cNvPr id="72712" name="Rectangle 8"/>
          <p:cNvSpPr>
            <a:spLocks noChangeArrowheads="1"/>
          </p:cNvSpPr>
          <p:nvPr/>
        </p:nvSpPr>
        <p:spPr bwMode="auto">
          <a:xfrm>
            <a:off x="468313" y="5226685"/>
            <a:ext cx="8135937" cy="865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105000"/>
              </a:lnSpc>
              <a:spcBef>
                <a:spcPct val="0"/>
              </a:spcBef>
            </a:pPr>
            <a:r>
              <a:rPr lang="en-US" altLang="zh-CN" b="1" dirty="0" smtClean="0">
                <a:solidFill>
                  <a:srgbClr val="000000"/>
                </a:solidFill>
                <a:ea typeface="黑体" panose="02010609060101010101" pitchFamily="49" charset="-122"/>
              </a:rPr>
              <a:t>        </a:t>
            </a:r>
            <a:r>
              <a:rPr lang="zh-CN" altLang="en-US" b="1">
                <a:solidFill>
                  <a:srgbClr val="00B0F0"/>
                </a:solidFill>
                <a:latin typeface="黑体" panose="02010609060101010101" pitchFamily="49" charset="-122"/>
                <a:ea typeface="黑体" panose="02010609060101010101" pitchFamily="49" charset="-122"/>
              </a:rPr>
              <a:t>更方便</a:t>
            </a:r>
            <a:r>
              <a:rPr lang="zh-CN" altLang="en-US" b="1" dirty="0" smtClean="0">
                <a:solidFill>
                  <a:srgbClr val="000000"/>
                </a:solidFill>
                <a:ea typeface="黑体" panose="02010609060101010101" pitchFamily="49" charset="-122"/>
              </a:rPr>
              <a:t>。加入了对自动配置的支持，使得网络的管理更加方便和快捷。 </a:t>
            </a:r>
          </a:p>
        </p:txBody>
      </p:sp>
      <p:sp>
        <p:nvSpPr>
          <p:cNvPr id="72713" name="Rectangle 9"/>
          <p:cNvSpPr>
            <a:spLocks noChangeArrowheads="1"/>
          </p:cNvSpPr>
          <p:nvPr/>
        </p:nvSpPr>
        <p:spPr bwMode="auto">
          <a:xfrm>
            <a:off x="323850" y="6705600"/>
            <a:ext cx="2670175"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2707"/>
                                        </p:tgtEl>
                                        <p:attrNameLst>
                                          <p:attrName>style.visibility</p:attrName>
                                        </p:attrNameLst>
                                      </p:cBhvr>
                                      <p:to>
                                        <p:strVal val="visible"/>
                                      </p:to>
                                    </p:set>
                                    <p:animEffect transition="in" filter="wipe(down)">
                                      <p:cBhvr>
                                        <p:cTn id="7" dur="500"/>
                                        <p:tgtEl>
                                          <p:spTgt spid="727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2710"/>
                                        </p:tgtEl>
                                        <p:attrNameLst>
                                          <p:attrName>style.visibility</p:attrName>
                                        </p:attrNameLst>
                                      </p:cBhvr>
                                      <p:to>
                                        <p:strVal val="visible"/>
                                      </p:to>
                                    </p:set>
                                    <p:animEffect transition="in" filter="wipe(down)">
                                      <p:cBhvr>
                                        <p:cTn id="12" dur="500"/>
                                        <p:tgtEl>
                                          <p:spTgt spid="727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72711"/>
                                        </p:tgtEl>
                                        <p:attrNameLst>
                                          <p:attrName>style.visibility</p:attrName>
                                        </p:attrNameLst>
                                      </p:cBhvr>
                                      <p:to>
                                        <p:strVal val="visible"/>
                                      </p:to>
                                    </p:set>
                                    <p:animEffect transition="in" filter="wipe(down)">
                                      <p:cBhvr>
                                        <p:cTn id="17" dur="500"/>
                                        <p:tgtEl>
                                          <p:spTgt spid="727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2712"/>
                                        </p:tgtEl>
                                        <p:attrNameLst>
                                          <p:attrName>style.visibility</p:attrName>
                                        </p:attrNameLst>
                                      </p:cBhvr>
                                      <p:to>
                                        <p:strVal val="visible"/>
                                      </p:to>
                                    </p:set>
                                    <p:animEffect transition="in" filter="wipe(down)">
                                      <p:cBhvr>
                                        <p:cTn id="22" dur="500"/>
                                        <p:tgtEl>
                                          <p:spTgt spid="727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7" grpId="0"/>
      <p:bldP spid="72710" grpId="0"/>
      <p:bldP spid="72711" grpId="0"/>
      <p:bldP spid="72712" grpId="0" bldLvl="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body" idx="1"/>
          </p:nvPr>
        </p:nvSpPr>
        <p:spPr>
          <a:xfrm>
            <a:off x="827088" y="1052736"/>
            <a:ext cx="2800350" cy="574675"/>
          </a:xfrm>
          <a:noFill/>
        </p:spPr>
        <p:txBody>
          <a:bodyPr/>
          <a:lstStyle/>
          <a:p>
            <a:pPr eaLnBrk="1" hangingPunct="1">
              <a:lnSpc>
                <a:spcPct val="90000"/>
              </a:lnSpc>
              <a:buFontTx/>
              <a:buNone/>
            </a:pPr>
            <a:r>
              <a:rPr lang="zh-CN" altLang="en-US" sz="2800" b="1" dirty="0" smtClean="0"/>
              <a:t>域名系统</a:t>
            </a:r>
            <a:r>
              <a:rPr lang="zh-CN" altLang="en-US" sz="2800" dirty="0" smtClean="0"/>
              <a:t> </a:t>
            </a:r>
          </a:p>
        </p:txBody>
      </p:sp>
      <p:sp>
        <p:nvSpPr>
          <p:cNvPr id="73731" name="Rectangle 3"/>
          <p:cNvSpPr>
            <a:spLocks noGrp="1" noChangeArrowheads="1"/>
          </p:cNvSpPr>
          <p:nvPr>
            <p:ph type="title"/>
          </p:nvPr>
        </p:nvSpPr>
        <p:spPr>
          <a:xfrm>
            <a:off x="323850" y="260350"/>
            <a:ext cx="6477000" cy="612775"/>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73732" name="Text Box 4"/>
          <p:cNvSpPr txBox="1">
            <a:spLocks noChangeArrowheads="1"/>
          </p:cNvSpPr>
          <p:nvPr/>
        </p:nvSpPr>
        <p:spPr bwMode="auto">
          <a:xfrm>
            <a:off x="250825" y="1557338"/>
            <a:ext cx="8424863" cy="2282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a:spcBef>
                <a:spcPct val="0"/>
              </a:spcBef>
            </a:pPr>
            <a:r>
              <a:rPr lang="en-US" altLang="zh-CN" sz="2400" dirty="0" smtClean="0">
                <a:solidFill>
                  <a:srgbClr val="000000"/>
                </a:solidFill>
              </a:rPr>
              <a:t>        </a:t>
            </a:r>
            <a:r>
              <a:rPr lang="zh-CN" altLang="en-US" sz="2400" dirty="0" smtClean="0">
                <a:solidFill>
                  <a:srgbClr val="000000"/>
                </a:solidFill>
              </a:rPr>
              <a:t>计算机在网络上进行通讯时只能识别如“</a:t>
            </a:r>
            <a:r>
              <a:rPr lang="en-US" altLang="zh-CN" sz="2400" dirty="0" smtClean="0">
                <a:solidFill>
                  <a:srgbClr val="000000"/>
                </a:solidFill>
              </a:rPr>
              <a:t>202.116.160.41”</a:t>
            </a:r>
            <a:r>
              <a:rPr lang="zh-CN" altLang="en-US" sz="2400" dirty="0" smtClean="0">
                <a:solidFill>
                  <a:srgbClr val="000000"/>
                </a:solidFill>
              </a:rPr>
              <a:t>之类的</a:t>
            </a:r>
            <a:r>
              <a:rPr lang="en-US" altLang="zh-CN" sz="2400" dirty="0" smtClean="0">
                <a:solidFill>
                  <a:srgbClr val="000000"/>
                </a:solidFill>
              </a:rPr>
              <a:t>IP</a:t>
            </a:r>
            <a:r>
              <a:rPr lang="zh-CN" altLang="en-US" sz="2400" dirty="0" smtClean="0">
                <a:solidFill>
                  <a:srgbClr val="000000"/>
                </a:solidFill>
              </a:rPr>
              <a:t>地址，而不能认识如</a:t>
            </a:r>
            <a:r>
              <a:rPr lang="en-US" altLang="zh-CN" sz="2400" dirty="0" smtClean="0">
                <a:solidFill>
                  <a:srgbClr val="000000"/>
                </a:solidFill>
              </a:rPr>
              <a:t>www.scau.edu.cn</a:t>
            </a:r>
            <a:r>
              <a:rPr lang="zh-CN" altLang="en-US" sz="2400" dirty="0" smtClean="0">
                <a:solidFill>
                  <a:srgbClr val="000000"/>
                </a:solidFill>
              </a:rPr>
              <a:t>之类的域名，但是，当打开浏览器，在地址栏中输入如</a:t>
            </a:r>
            <a:r>
              <a:rPr lang="en-US" altLang="zh-CN" sz="2400" dirty="0" smtClean="0">
                <a:solidFill>
                  <a:srgbClr val="000000"/>
                </a:solidFill>
              </a:rPr>
              <a:t>www.scau.edu.cn</a:t>
            </a:r>
            <a:r>
              <a:rPr lang="zh-CN" altLang="en-US" sz="2400" dirty="0" smtClean="0">
                <a:solidFill>
                  <a:srgbClr val="000000"/>
                </a:solidFill>
              </a:rPr>
              <a:t>的域名后，就能看到所需要的页面，这是因为有一个叫“</a:t>
            </a:r>
            <a:r>
              <a:rPr lang="en-US" altLang="zh-CN" sz="2400" dirty="0" smtClean="0">
                <a:solidFill>
                  <a:srgbClr val="00B0F0"/>
                </a:solidFill>
              </a:rPr>
              <a:t>DNS</a:t>
            </a:r>
            <a:r>
              <a:rPr lang="zh-CN" altLang="en-US" sz="2400" dirty="0" smtClean="0">
                <a:solidFill>
                  <a:srgbClr val="00B0F0"/>
                </a:solidFill>
              </a:rPr>
              <a:t>服务器”</a:t>
            </a:r>
            <a:r>
              <a:rPr lang="zh-CN" altLang="en-US" sz="2400" dirty="0" smtClean="0">
                <a:solidFill>
                  <a:srgbClr val="000000"/>
                </a:solidFill>
              </a:rPr>
              <a:t>的计算机自动把域名“翻译”成了相应的</a:t>
            </a:r>
            <a:r>
              <a:rPr lang="en-US" altLang="zh-CN" sz="2400" dirty="0" smtClean="0">
                <a:solidFill>
                  <a:srgbClr val="000000"/>
                </a:solidFill>
              </a:rPr>
              <a:t>IP</a:t>
            </a:r>
            <a:r>
              <a:rPr lang="zh-CN" altLang="en-US" sz="2400" dirty="0" smtClean="0">
                <a:solidFill>
                  <a:srgbClr val="000000"/>
                </a:solidFill>
              </a:rPr>
              <a:t>地址，然后调出</a:t>
            </a:r>
            <a:r>
              <a:rPr lang="en-US" altLang="zh-CN" sz="2400" dirty="0" smtClean="0">
                <a:solidFill>
                  <a:srgbClr val="000000"/>
                </a:solidFill>
              </a:rPr>
              <a:t>IP</a:t>
            </a:r>
            <a:r>
              <a:rPr lang="zh-CN" altLang="en-US" sz="2400" dirty="0" smtClean="0">
                <a:solidFill>
                  <a:srgbClr val="000000"/>
                </a:solidFill>
              </a:rPr>
              <a:t>地址所对应的网页。</a:t>
            </a:r>
          </a:p>
        </p:txBody>
      </p:sp>
      <p:grpSp>
        <p:nvGrpSpPr>
          <p:cNvPr id="73733" name="Group 5"/>
          <p:cNvGrpSpPr/>
          <p:nvPr/>
        </p:nvGrpSpPr>
        <p:grpSpPr bwMode="auto">
          <a:xfrm>
            <a:off x="395288" y="4173538"/>
            <a:ext cx="8208962" cy="1825625"/>
            <a:chOff x="249" y="2629"/>
            <a:chExt cx="5171" cy="1150"/>
          </a:xfrm>
        </p:grpSpPr>
        <p:sp>
          <p:nvSpPr>
            <p:cNvPr id="73735" name="Rectangle 6"/>
            <p:cNvSpPr>
              <a:spLocks noChangeArrowheads="1"/>
            </p:cNvSpPr>
            <p:nvPr/>
          </p:nvSpPr>
          <p:spPr bwMode="auto">
            <a:xfrm>
              <a:off x="249" y="2629"/>
              <a:ext cx="5171" cy="1150"/>
            </a:xfrm>
            <a:prstGeom prst="rect">
              <a:avLst/>
            </a:prstGeom>
            <a:solidFill>
              <a:srgbClr val="FFFF99"/>
            </a:solidFill>
            <a:ln w="9525">
              <a:miter lim="800000"/>
            </a:ln>
            <a:effectLst/>
            <a:scene3d>
              <a:camera prst="legacyObliqueTopRight"/>
              <a:lightRig rig="legacyFlat3" dir="b"/>
            </a:scene3d>
            <a:sp3d extrusionH="176200" prstMaterial="legacyMatte">
              <a:bevelT w="13500" h="13500" prst="angle"/>
              <a:bevelB w="13500" h="13500" prst="angle"/>
              <a:extrusionClr>
                <a:srgbClr val="FFFF99"/>
              </a:extrusionClr>
            </a:sp3d>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anchor="ctr">
              <a:flatTx/>
            </a:bodyPr>
            <a:lstStyle/>
            <a:p>
              <a:pPr algn="ctr"/>
              <a:endParaRPr lang="zh-CN" altLang="zh-CN" sz="2800" smtClean="0">
                <a:ea typeface="宋体" panose="02010600030101010101" pitchFamily="2" charset="-122"/>
              </a:endParaRPr>
            </a:p>
          </p:txBody>
        </p:sp>
        <p:sp>
          <p:nvSpPr>
            <p:cNvPr id="73736" name="Rectangle 7"/>
            <p:cNvSpPr>
              <a:spLocks noChangeArrowheads="1"/>
            </p:cNvSpPr>
            <p:nvPr/>
          </p:nvSpPr>
          <p:spPr bwMode="auto">
            <a:xfrm>
              <a:off x="254" y="2629"/>
              <a:ext cx="5166" cy="1150"/>
            </a:xfrm>
            <a:prstGeom prst="rect">
              <a:avLst/>
            </a:prstGeom>
            <a:solidFill>
              <a:srgbClr val="FFFF99"/>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95000"/>
                </a:lnSpc>
                <a:spcBef>
                  <a:spcPct val="0"/>
                </a:spcBef>
              </a:pPr>
              <a:r>
                <a:rPr lang="en-US" altLang="zh-CN" sz="2000" b="1" smtClean="0">
                  <a:solidFill>
                    <a:srgbClr val="FF0000"/>
                  </a:solidFill>
                  <a:ea typeface="黑体" panose="02010609060101010101" pitchFamily="49" charset="-122"/>
                </a:rPr>
                <a:t>        </a:t>
              </a:r>
              <a:r>
                <a:rPr lang="zh-CN" altLang="en-US" sz="2000" b="1" smtClean="0">
                  <a:solidFill>
                    <a:srgbClr val="FF0000"/>
                  </a:solidFill>
                  <a:ea typeface="黑体" panose="02010609060101010101" pitchFamily="49" charset="-122"/>
                </a:rPr>
                <a:t>分布在网上成千上万的计算机，如果都用像</a:t>
              </a:r>
              <a:r>
                <a:rPr lang="en-US" altLang="zh-CN" sz="2000" b="1" smtClean="0">
                  <a:solidFill>
                    <a:srgbClr val="FF0000"/>
                  </a:solidFill>
                  <a:ea typeface="黑体" panose="02010609060101010101" pitchFamily="49" charset="-122"/>
                </a:rPr>
                <a:t>202.116.160.41</a:t>
              </a:r>
              <a:r>
                <a:rPr lang="zh-CN" altLang="en-US" sz="2000" b="1" smtClean="0">
                  <a:solidFill>
                    <a:srgbClr val="FF0000"/>
                  </a:solidFill>
                  <a:ea typeface="黑体" panose="02010609060101010101" pitchFamily="49" charset="-122"/>
                </a:rPr>
                <a:t>这样的数字来识别，显得既生硬又难以记忆。域名是由一串用点分隔的名字组成的</a:t>
              </a:r>
              <a:r>
                <a:rPr lang="en-US" altLang="zh-CN" sz="2000" b="1" smtClean="0">
                  <a:solidFill>
                    <a:srgbClr val="FF0000"/>
                  </a:solidFill>
                  <a:ea typeface="黑体" panose="02010609060101010101" pitchFamily="49" charset="-122"/>
                </a:rPr>
                <a:t>Internet</a:t>
              </a:r>
              <a:r>
                <a:rPr lang="zh-CN" altLang="en-US" sz="2000" b="1" smtClean="0">
                  <a:solidFill>
                    <a:srgbClr val="FF0000"/>
                  </a:solidFill>
                  <a:ea typeface="黑体" panose="02010609060101010101" pitchFamily="49" charset="-122"/>
                </a:rPr>
                <a:t>上某一台计算机或计算机组的名称，用于在数据传输时标识计算机的电子方位（有时也指地理位置）</a:t>
              </a:r>
              <a:r>
                <a:rPr lang="en-US" altLang="zh-CN" sz="2000" b="1" smtClean="0">
                  <a:solidFill>
                    <a:srgbClr val="FF0000"/>
                  </a:solidFill>
                  <a:ea typeface="黑体" panose="02010609060101010101" pitchFamily="49" charset="-122"/>
                </a:rPr>
                <a:t>,</a:t>
              </a:r>
              <a:r>
                <a:rPr lang="zh-CN" altLang="en-US" sz="2000" b="1" smtClean="0">
                  <a:solidFill>
                    <a:srgbClr val="FF0000"/>
                  </a:solidFill>
                  <a:ea typeface="黑体" panose="02010609060101010101" pitchFamily="49" charset="-122"/>
                </a:rPr>
                <a:t>与该计算机的互联网协议（</a:t>
              </a:r>
              <a:r>
                <a:rPr lang="en-US" altLang="zh-CN" sz="2000" b="1" smtClean="0">
                  <a:solidFill>
                    <a:srgbClr val="FF0000"/>
                  </a:solidFill>
                  <a:ea typeface="黑体" panose="02010609060101010101" pitchFamily="49" charset="-122"/>
                </a:rPr>
                <a:t>IP</a:t>
              </a:r>
              <a:r>
                <a:rPr lang="zh-CN" altLang="en-US" sz="2000" b="1" smtClean="0">
                  <a:solidFill>
                    <a:srgbClr val="FF0000"/>
                  </a:solidFill>
                  <a:ea typeface="黑体" panose="02010609060101010101" pitchFamily="49" charset="-122"/>
                </a:rPr>
                <a:t>）地址相对应。类似于互联网上的门牌号码，一个单位、机构或个人若想在互联网上有一个确定的名称或位置，需要进行域名登记。</a:t>
              </a:r>
            </a:p>
          </p:txBody>
        </p:sp>
        <p:sp>
          <p:nvSpPr>
            <p:cNvPr id="73737" name="AutoShape 8"/>
            <p:cNvSpPr>
              <a:spLocks noChangeArrowheads="1"/>
            </p:cNvSpPr>
            <p:nvPr/>
          </p:nvSpPr>
          <p:spPr bwMode="auto">
            <a:xfrm>
              <a:off x="385" y="2659"/>
              <a:ext cx="136" cy="136"/>
            </a:xfrm>
            <a:prstGeom prst="smileyFace">
              <a:avLst>
                <a:gd name="adj" fmla="val 4653"/>
              </a:avLst>
            </a:prstGeom>
            <a:solidFill>
              <a:srgbClr val="FFFF99"/>
            </a:solidFill>
            <a:ln w="19050">
              <a:solidFill>
                <a:schemeClr val="hlink"/>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spcBef>
                  <a:spcPct val="0"/>
                </a:spcBef>
              </a:pPr>
              <a:endParaRPr lang="zh-CN" altLang="en-US" sz="2000" b="1" smtClean="0">
                <a:solidFill>
                  <a:srgbClr val="000000"/>
                </a:solidFill>
                <a:ea typeface="黑体" panose="02010609060101010101" pitchFamily="49" charset="-122"/>
              </a:endParaRPr>
            </a:p>
          </p:txBody>
        </p:sp>
      </p:grpSp>
      <p:sp>
        <p:nvSpPr>
          <p:cNvPr id="73734" name="Rectangle 9"/>
          <p:cNvSpPr>
            <a:spLocks noChangeArrowheads="1"/>
          </p:cNvSpPr>
          <p:nvPr/>
        </p:nvSpPr>
        <p:spPr bwMode="auto">
          <a:xfrm>
            <a:off x="323850" y="6705600"/>
            <a:ext cx="2727325"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AutoShape 2"/>
          <p:cNvSpPr>
            <a:spLocks noChangeArrowheads="1"/>
          </p:cNvSpPr>
          <p:nvPr/>
        </p:nvSpPr>
        <p:spPr bwMode="auto">
          <a:xfrm>
            <a:off x="395288" y="3286125"/>
            <a:ext cx="8497887" cy="1296988"/>
          </a:xfrm>
          <a:prstGeom prst="foldedCorner">
            <a:avLst>
              <a:gd name="adj" fmla="val 0"/>
            </a:avLst>
          </a:prstGeom>
          <a:solidFill>
            <a:srgbClr val="FFFF00"/>
          </a:solidFill>
          <a:ln>
            <a:noFill/>
          </a:ln>
          <a:effectLst>
            <a:outerShdw dist="107763" dir="13500000" algn="ctr" rotWithShape="0">
              <a:srgbClr val="808080"/>
            </a:outerShdw>
          </a:effectLst>
          <a:extLst>
            <a:ext uri="{91240B29-F687-4F45-9708-019B960494DF}">
              <a14:hiddenLine xmlns:a14="http://schemas.microsoft.com/office/drawing/2010/main" w="12700">
                <a:solidFill>
                  <a:schemeClr val="tx1"/>
                </a:solidFill>
                <a:round/>
              </a14:hiddenLine>
            </a:ext>
          </a:extLst>
        </p:spPr>
        <p:txBody>
          <a:bodyPr lIns="54000" tIns="10800" rIns="54000" bIns="10800" anchor="ctr"/>
          <a:lstStyle/>
          <a:p>
            <a:pPr algn="just">
              <a:spcBef>
                <a:spcPct val="0"/>
              </a:spcBef>
            </a:pPr>
            <a:r>
              <a:rPr lang="zh-CN" altLang="en-US" b="1" smtClean="0">
                <a:solidFill>
                  <a:srgbClr val="A50021"/>
                </a:solidFill>
                <a:latin typeface="黑体" panose="02010609060101010101" pitchFamily="49" charset="-122"/>
                <a:ea typeface="黑体" panose="02010609060101010101" pitchFamily="49" charset="-122"/>
              </a:rPr>
              <a:t>域名</a:t>
            </a:r>
            <a:r>
              <a:rPr lang="en-US" altLang="zh-CN" b="1" smtClean="0">
                <a:solidFill>
                  <a:srgbClr val="A50021"/>
                </a:solidFill>
                <a:latin typeface="黑体" panose="02010609060101010101" pitchFamily="49" charset="-122"/>
                <a:ea typeface="黑体" panose="02010609060101010101" pitchFamily="49" charset="-122"/>
              </a:rPr>
              <a:t>:</a:t>
            </a:r>
            <a:r>
              <a:rPr lang="zh-CN" altLang="zh-CN" b="1" smtClean="0">
                <a:solidFill>
                  <a:srgbClr val="000000"/>
                </a:solidFill>
                <a:ea typeface="黑体" panose="02010609060101010101" pitchFamily="49" charset="-122"/>
              </a:rPr>
              <a:t>为方便记忆而为计算机进行命名。</a:t>
            </a:r>
            <a:r>
              <a:rPr lang="zh-CN" altLang="en-US" b="1" smtClean="0">
                <a:solidFill>
                  <a:srgbClr val="000000"/>
                </a:solidFill>
                <a:ea typeface="黑体" panose="02010609060101010101" pitchFamily="49" charset="-122"/>
              </a:rPr>
              <a:t>与</a:t>
            </a:r>
            <a:r>
              <a:rPr lang="en-US" altLang="zh-CN" b="1" smtClean="0">
                <a:solidFill>
                  <a:srgbClr val="000000"/>
                </a:solidFill>
                <a:ea typeface="黑体" panose="02010609060101010101" pitchFamily="49" charset="-122"/>
              </a:rPr>
              <a:t>IP</a:t>
            </a:r>
            <a:r>
              <a:rPr lang="zh-CN" altLang="en-US" b="1" smtClean="0">
                <a:solidFill>
                  <a:srgbClr val="000000"/>
                </a:solidFill>
                <a:ea typeface="黑体" panose="02010609060101010101" pitchFamily="49" charset="-122"/>
              </a:rPr>
              <a:t>地址作用同，但便于记忆。</a:t>
            </a:r>
            <a:r>
              <a:rPr lang="en-US" altLang="zh-CN" b="1" smtClean="0">
                <a:solidFill>
                  <a:srgbClr val="000000"/>
                </a:solidFill>
                <a:ea typeface="黑体" panose="02010609060101010101" pitchFamily="49" charset="-122"/>
              </a:rPr>
              <a:t>(</a:t>
            </a:r>
            <a:r>
              <a:rPr lang="zh-CN" altLang="en-US" b="1" smtClean="0">
                <a:solidFill>
                  <a:srgbClr val="000000"/>
                </a:solidFill>
                <a:ea typeface="黑体" panose="02010609060101010101" pitchFamily="49" charset="-122"/>
              </a:rPr>
              <a:t>通常</a:t>
            </a:r>
            <a:r>
              <a:rPr lang="en-US" altLang="zh-CN" b="1" smtClean="0">
                <a:solidFill>
                  <a:srgbClr val="000000"/>
                </a:solidFill>
                <a:ea typeface="黑体" panose="02010609060101010101" pitchFamily="49" charset="-122"/>
              </a:rPr>
              <a:t>95%</a:t>
            </a:r>
            <a:r>
              <a:rPr lang="zh-CN" altLang="en-US" b="1" smtClean="0">
                <a:solidFill>
                  <a:srgbClr val="000000"/>
                </a:solidFill>
                <a:ea typeface="黑体" panose="02010609060101010101" pitchFamily="49" charset="-122"/>
              </a:rPr>
              <a:t>的个人用户入网后由</a:t>
            </a:r>
            <a:r>
              <a:rPr lang="en-US" altLang="zh-CN" b="1" smtClean="0">
                <a:solidFill>
                  <a:srgbClr val="000000"/>
                </a:solidFill>
                <a:ea typeface="黑体" panose="02010609060101010101" pitchFamily="49" charset="-122"/>
              </a:rPr>
              <a:t>ISP</a:t>
            </a:r>
            <a:r>
              <a:rPr lang="zh-CN" altLang="en-US" b="1" smtClean="0">
                <a:solidFill>
                  <a:srgbClr val="000000"/>
                </a:solidFill>
                <a:ea typeface="黑体" panose="02010609060101010101" pitchFamily="49" charset="-122"/>
              </a:rPr>
              <a:t>提供一个动态</a:t>
            </a:r>
            <a:r>
              <a:rPr lang="en-US" altLang="zh-CN" b="1" smtClean="0">
                <a:solidFill>
                  <a:srgbClr val="000000"/>
                </a:solidFill>
                <a:ea typeface="黑体" panose="02010609060101010101" pitchFamily="49" charset="-122"/>
              </a:rPr>
              <a:t>IP</a:t>
            </a:r>
            <a:r>
              <a:rPr lang="zh-CN" altLang="en-US" b="1" smtClean="0">
                <a:solidFill>
                  <a:srgbClr val="000000"/>
                </a:solidFill>
                <a:ea typeface="黑体" panose="02010609060101010101" pitchFamily="49" charset="-122"/>
              </a:rPr>
              <a:t>地址，没有域名</a:t>
            </a:r>
            <a:r>
              <a:rPr lang="en-US" altLang="zh-CN" b="1" smtClean="0">
                <a:solidFill>
                  <a:srgbClr val="000000"/>
                </a:solidFill>
                <a:ea typeface="黑体" panose="02010609060101010101" pitchFamily="49" charset="-122"/>
              </a:rPr>
              <a:t>)</a:t>
            </a:r>
          </a:p>
        </p:txBody>
      </p:sp>
      <p:sp>
        <p:nvSpPr>
          <p:cNvPr id="74755" name="AutoShape 4"/>
          <p:cNvSpPr>
            <a:spLocks noChangeArrowheads="1"/>
          </p:cNvSpPr>
          <p:nvPr/>
        </p:nvSpPr>
        <p:spPr bwMode="auto">
          <a:xfrm>
            <a:off x="395288" y="4870450"/>
            <a:ext cx="8497887" cy="1079500"/>
          </a:xfrm>
          <a:prstGeom prst="foldedCorner">
            <a:avLst>
              <a:gd name="adj" fmla="val 0"/>
            </a:avLst>
          </a:prstGeom>
          <a:solidFill>
            <a:srgbClr val="FFFF00"/>
          </a:solidFill>
          <a:ln>
            <a:noFill/>
          </a:ln>
          <a:effectLst>
            <a:outerShdw dist="107763" dir="13500000" algn="ctr" rotWithShape="0">
              <a:srgbClr val="808080"/>
            </a:outerShdw>
          </a:effectLst>
          <a:extLst>
            <a:ext uri="{91240B29-F687-4F45-9708-019B960494DF}">
              <a14:hiddenLine xmlns:a14="http://schemas.microsoft.com/office/drawing/2010/main" w="12700">
                <a:solidFill>
                  <a:schemeClr val="tx1"/>
                </a:solidFill>
                <a:round/>
              </a14:hiddenLine>
            </a:ext>
          </a:extLst>
        </p:spPr>
        <p:txBody>
          <a:bodyPr lIns="54000" tIns="10800" rIns="54000" bIns="10800" anchor="ctr"/>
          <a:lstStyle/>
          <a:p>
            <a:pPr algn="just">
              <a:lnSpc>
                <a:spcPct val="105000"/>
              </a:lnSpc>
              <a:spcBef>
                <a:spcPct val="5000"/>
              </a:spcBef>
            </a:pPr>
            <a:r>
              <a:rPr lang="zh-CN" altLang="en-US" b="1" smtClean="0">
                <a:solidFill>
                  <a:srgbClr val="A50021"/>
                </a:solidFill>
                <a:ea typeface="黑体" panose="02010609060101010101" pitchFamily="49" charset="-122"/>
              </a:rPr>
              <a:t>域名系统 </a:t>
            </a:r>
            <a:r>
              <a:rPr lang="en-US" altLang="zh-CN" b="1" smtClean="0">
                <a:solidFill>
                  <a:srgbClr val="A50021"/>
                </a:solidFill>
                <a:ea typeface="黑体" panose="02010609060101010101" pitchFamily="49" charset="-122"/>
              </a:rPr>
              <a:t>DNS :</a:t>
            </a:r>
            <a:r>
              <a:rPr lang="zh-CN" altLang="zh-CN" b="1" smtClean="0">
                <a:solidFill>
                  <a:srgbClr val="000000"/>
                </a:solidFill>
                <a:ea typeface="黑体" panose="02010609060101010101" pitchFamily="49" charset="-122"/>
              </a:rPr>
              <a:t>完成域名向IP地址的转换。</a:t>
            </a:r>
            <a:r>
              <a:rPr lang="zh-CN" altLang="en-US" b="1" smtClean="0">
                <a:solidFill>
                  <a:srgbClr val="000000"/>
                </a:solidFill>
                <a:ea typeface="黑体" panose="02010609060101010101" pitchFamily="49" charset="-122"/>
              </a:rPr>
              <a:t>是由若干个域名服务器程序完成的。域名解析就是将域名翻译成</a:t>
            </a:r>
            <a:r>
              <a:rPr lang="en-US" altLang="zh-CN" b="1" smtClean="0">
                <a:solidFill>
                  <a:srgbClr val="000000"/>
                </a:solidFill>
                <a:ea typeface="黑体" panose="02010609060101010101" pitchFamily="49" charset="-122"/>
              </a:rPr>
              <a:t>IP</a:t>
            </a:r>
            <a:r>
              <a:rPr lang="zh-CN" altLang="en-US" b="1" smtClean="0">
                <a:solidFill>
                  <a:srgbClr val="000000"/>
                </a:solidFill>
                <a:ea typeface="黑体" panose="02010609060101010101" pitchFamily="49" charset="-122"/>
              </a:rPr>
              <a:t>地址的过程。</a:t>
            </a:r>
          </a:p>
        </p:txBody>
      </p:sp>
      <p:grpSp>
        <p:nvGrpSpPr>
          <p:cNvPr id="74756" name="Group 5"/>
          <p:cNvGrpSpPr/>
          <p:nvPr/>
        </p:nvGrpSpPr>
        <p:grpSpPr bwMode="auto">
          <a:xfrm>
            <a:off x="395288" y="1125538"/>
            <a:ext cx="8532812" cy="1981200"/>
            <a:chOff x="249" y="935"/>
            <a:chExt cx="5375" cy="1248"/>
          </a:xfrm>
        </p:grpSpPr>
        <p:pic>
          <p:nvPicPr>
            <p:cNvPr id="74759" name="Picture 6"/>
            <p:cNvPicPr>
              <a:picLocks noChangeAspect="1" noChangeArrowheads="1"/>
            </p:cNvPicPr>
            <p:nvPr/>
          </p:nvPicPr>
          <p:blipFill>
            <a:blip r:embed="rId3">
              <a:clrChange>
                <a:clrFrom>
                  <a:srgbClr val="C0C0C0"/>
                </a:clrFrom>
                <a:clrTo>
                  <a:srgbClr val="C0C0C0">
                    <a:alpha val="0"/>
                  </a:srgbClr>
                </a:clrTo>
              </a:clrChange>
              <a:extLst>
                <a:ext uri="{28A0092B-C50C-407E-A947-70E740481C1C}">
                  <a14:useLocalDpi xmlns:a14="http://schemas.microsoft.com/office/drawing/2010/main" val="0"/>
                </a:ext>
              </a:extLst>
            </a:blip>
            <a:srcRect/>
            <a:stretch>
              <a:fillRect/>
            </a:stretch>
          </p:blipFill>
          <p:spPr bwMode="auto">
            <a:xfrm>
              <a:off x="249" y="935"/>
              <a:ext cx="1056"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4760" name="AutoShape 7"/>
            <p:cNvSpPr>
              <a:spLocks noChangeArrowheads="1"/>
            </p:cNvSpPr>
            <p:nvPr/>
          </p:nvSpPr>
          <p:spPr bwMode="auto">
            <a:xfrm>
              <a:off x="1587" y="1063"/>
              <a:ext cx="2256" cy="351"/>
            </a:xfrm>
            <a:prstGeom prst="wedgeRoundRectCallout">
              <a:avLst>
                <a:gd name="adj1" fmla="val -78102"/>
                <a:gd name="adj2" fmla="val -26593"/>
                <a:gd name="adj3" fmla="val 16667"/>
              </a:avLst>
            </a:prstGeom>
            <a:solidFill>
              <a:srgbClr val="FFFF00"/>
            </a:solidFill>
            <a:ln>
              <a:noFill/>
            </a:ln>
            <a:effectLst>
              <a:outerShdw dist="107763" dir="13500000" algn="ctr" rotWithShape="0">
                <a:srgbClr val="808080"/>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pPr algn="ctr">
                <a:spcBef>
                  <a:spcPct val="0"/>
                </a:spcBef>
              </a:pPr>
              <a:r>
                <a:rPr lang="en-US" altLang="zh-CN" sz="3200" b="1" smtClean="0">
                  <a:solidFill>
                    <a:srgbClr val="000000"/>
                  </a:solidFill>
                  <a:ea typeface="宋体" panose="02010600030101010101" pitchFamily="2" charset="-122"/>
                </a:rPr>
                <a:t>202.116.160.41</a:t>
              </a:r>
            </a:p>
          </p:txBody>
        </p:sp>
        <p:sp>
          <p:nvSpPr>
            <p:cNvPr id="74761" name="AutoShape 8"/>
            <p:cNvSpPr>
              <a:spLocks noChangeArrowheads="1"/>
            </p:cNvSpPr>
            <p:nvPr/>
          </p:nvSpPr>
          <p:spPr bwMode="auto">
            <a:xfrm>
              <a:off x="1395" y="1605"/>
              <a:ext cx="3024" cy="313"/>
            </a:xfrm>
            <a:prstGeom prst="wedgeRoundRectCallout">
              <a:avLst>
                <a:gd name="adj1" fmla="val -65838"/>
                <a:gd name="adj2" fmla="val -151278"/>
                <a:gd name="adj3" fmla="val 16667"/>
              </a:avLst>
            </a:prstGeom>
            <a:solidFill>
              <a:srgbClr val="FFFF00"/>
            </a:solidFill>
            <a:ln>
              <a:noFill/>
            </a:ln>
            <a:effectLst>
              <a:outerShdw dist="107763" dir="13500000" algn="ctr" rotWithShape="0">
                <a:srgbClr val="808080"/>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pPr algn="ctr">
                <a:spcBef>
                  <a:spcPct val="0"/>
                </a:spcBef>
              </a:pPr>
              <a:r>
                <a:rPr lang="en-US" altLang="zh-CN" sz="3200" b="1" smtClean="0">
                  <a:solidFill>
                    <a:srgbClr val="000000"/>
                  </a:solidFill>
                  <a:ea typeface="宋体" panose="02010600030101010101" pitchFamily="2" charset="-122"/>
                </a:rPr>
                <a:t>www.scau.edu.cn</a:t>
              </a:r>
            </a:p>
          </p:txBody>
        </p:sp>
        <p:sp>
          <p:nvSpPr>
            <p:cNvPr id="74762" name="AutoShape 9"/>
            <p:cNvSpPr>
              <a:spLocks noChangeArrowheads="1"/>
            </p:cNvSpPr>
            <p:nvPr/>
          </p:nvSpPr>
          <p:spPr bwMode="auto">
            <a:xfrm>
              <a:off x="3651" y="1876"/>
              <a:ext cx="149" cy="115"/>
            </a:xfrm>
            <a:prstGeom prst="upArrow">
              <a:avLst>
                <a:gd name="adj1" fmla="val 50000"/>
                <a:gd name="adj2" fmla="val 25000"/>
              </a:avLst>
            </a:prstGeom>
            <a:solidFill>
              <a:srgbClr val="FF3300"/>
            </a:solidFill>
            <a:ln>
              <a:noFill/>
            </a:ln>
            <a:effectLst>
              <a:outerShdw sy="50000" kx="-2453608" rotWithShape="0">
                <a:srgbClr val="808080"/>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74763" name="Text Box 10"/>
            <p:cNvSpPr txBox="1">
              <a:spLocks noChangeArrowheads="1"/>
            </p:cNvSpPr>
            <p:nvPr/>
          </p:nvSpPr>
          <p:spPr bwMode="auto">
            <a:xfrm>
              <a:off x="3425" y="1924"/>
              <a:ext cx="720" cy="250"/>
            </a:xfrm>
            <a:prstGeom prst="rect">
              <a:avLst/>
            </a:prstGeom>
            <a:noFill/>
            <a:ln>
              <a:noFill/>
            </a:ln>
            <a:effectLst>
              <a:outerShdw sy="50000" kx="-2453608" rotWithShape="0">
                <a:srgbClr val="80808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nchor="ct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pPr>
              <a:r>
                <a:rPr lang="zh-CN" altLang="en-US" smtClean="0">
                  <a:solidFill>
                    <a:srgbClr val="000000"/>
                  </a:solidFill>
                </a:rPr>
                <a:t>国家域</a:t>
              </a:r>
            </a:p>
          </p:txBody>
        </p:sp>
        <p:sp>
          <p:nvSpPr>
            <p:cNvPr id="74764" name="AutoShape 11"/>
            <p:cNvSpPr>
              <a:spLocks noChangeArrowheads="1"/>
            </p:cNvSpPr>
            <p:nvPr/>
          </p:nvSpPr>
          <p:spPr bwMode="auto">
            <a:xfrm>
              <a:off x="3243" y="1876"/>
              <a:ext cx="149" cy="115"/>
            </a:xfrm>
            <a:prstGeom prst="upArrow">
              <a:avLst>
                <a:gd name="adj1" fmla="val 50000"/>
                <a:gd name="adj2" fmla="val 25000"/>
              </a:avLst>
            </a:prstGeom>
            <a:solidFill>
              <a:srgbClr val="FF3300"/>
            </a:solidFill>
            <a:ln>
              <a:noFill/>
            </a:ln>
            <a:effectLst>
              <a:outerShdw sy="50000" kx="-2453608" rotWithShape="0">
                <a:srgbClr val="808080"/>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74765" name="Text Box 12"/>
            <p:cNvSpPr txBox="1">
              <a:spLocks noChangeArrowheads="1"/>
            </p:cNvSpPr>
            <p:nvPr/>
          </p:nvSpPr>
          <p:spPr bwMode="auto">
            <a:xfrm>
              <a:off x="2880" y="1933"/>
              <a:ext cx="720" cy="250"/>
            </a:xfrm>
            <a:prstGeom prst="rect">
              <a:avLst/>
            </a:prstGeom>
            <a:noFill/>
            <a:ln>
              <a:noFill/>
            </a:ln>
            <a:effectLst>
              <a:outerShdw sy="50000" kx="-2453608" rotWithShape="0">
                <a:srgbClr val="80808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nchor="ct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pPr>
              <a:r>
                <a:rPr lang="zh-CN" altLang="en-US" smtClean="0">
                  <a:solidFill>
                    <a:srgbClr val="000000"/>
                  </a:solidFill>
                </a:rPr>
                <a:t>机构域</a:t>
              </a:r>
            </a:p>
          </p:txBody>
        </p:sp>
        <p:sp>
          <p:nvSpPr>
            <p:cNvPr id="74766" name="Text Box 13"/>
            <p:cNvSpPr txBox="1">
              <a:spLocks noChangeArrowheads="1"/>
            </p:cNvSpPr>
            <p:nvPr/>
          </p:nvSpPr>
          <p:spPr bwMode="auto">
            <a:xfrm>
              <a:off x="2336" y="1924"/>
              <a:ext cx="720" cy="250"/>
            </a:xfrm>
            <a:prstGeom prst="rect">
              <a:avLst/>
            </a:prstGeom>
            <a:noFill/>
            <a:ln>
              <a:noFill/>
            </a:ln>
            <a:effectLst>
              <a:outerShdw sy="50000" kx="-2453608" rotWithShape="0">
                <a:srgbClr val="80808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nchor="ct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pPr>
              <a:r>
                <a:rPr lang="zh-CN" altLang="en-US" smtClean="0">
                  <a:solidFill>
                    <a:srgbClr val="000000"/>
                  </a:solidFill>
                </a:rPr>
                <a:t>网络名</a:t>
              </a:r>
            </a:p>
          </p:txBody>
        </p:sp>
        <p:sp>
          <p:nvSpPr>
            <p:cNvPr id="74767" name="AutoShape 14"/>
            <p:cNvSpPr>
              <a:spLocks noChangeArrowheads="1"/>
            </p:cNvSpPr>
            <p:nvPr/>
          </p:nvSpPr>
          <p:spPr bwMode="auto">
            <a:xfrm>
              <a:off x="2699" y="1876"/>
              <a:ext cx="149" cy="115"/>
            </a:xfrm>
            <a:prstGeom prst="upArrow">
              <a:avLst>
                <a:gd name="adj1" fmla="val 50000"/>
                <a:gd name="adj2" fmla="val 25000"/>
              </a:avLst>
            </a:prstGeom>
            <a:solidFill>
              <a:srgbClr val="FF3300"/>
            </a:solidFill>
            <a:ln>
              <a:noFill/>
            </a:ln>
            <a:effectLst>
              <a:outerShdw sy="50000" kx="-2453608" rotWithShape="0">
                <a:srgbClr val="808080"/>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74768" name="AutoShape 15"/>
            <p:cNvSpPr>
              <a:spLocks noChangeArrowheads="1"/>
            </p:cNvSpPr>
            <p:nvPr/>
          </p:nvSpPr>
          <p:spPr bwMode="auto">
            <a:xfrm>
              <a:off x="2109" y="1876"/>
              <a:ext cx="144" cy="115"/>
            </a:xfrm>
            <a:prstGeom prst="upArrow">
              <a:avLst>
                <a:gd name="adj1" fmla="val 50000"/>
                <a:gd name="adj2" fmla="val 25000"/>
              </a:avLst>
            </a:prstGeom>
            <a:solidFill>
              <a:srgbClr val="FF3300"/>
            </a:solidFill>
            <a:ln>
              <a:noFill/>
            </a:ln>
            <a:effectLst>
              <a:outerShdw sy="50000" kx="-2453608" rotWithShape="0">
                <a:srgbClr val="808080"/>
              </a:outer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74769" name="Text Box 16"/>
            <p:cNvSpPr txBox="1">
              <a:spLocks noChangeArrowheads="1"/>
            </p:cNvSpPr>
            <p:nvPr/>
          </p:nvSpPr>
          <p:spPr bwMode="auto">
            <a:xfrm>
              <a:off x="1792" y="1923"/>
              <a:ext cx="698" cy="251"/>
            </a:xfrm>
            <a:prstGeom prst="rect">
              <a:avLst/>
            </a:prstGeom>
            <a:noFill/>
            <a:ln>
              <a:noFill/>
            </a:ln>
            <a:effectLst>
              <a:outerShdw sy="50000" kx="-2453608" rotWithShape="0">
                <a:srgbClr val="808080"/>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anchor="ct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pPr>
              <a:r>
                <a:rPr lang="zh-CN" altLang="en-US" smtClean="0">
                  <a:solidFill>
                    <a:srgbClr val="000000"/>
                  </a:solidFill>
                </a:rPr>
                <a:t>主机名</a:t>
              </a:r>
            </a:p>
          </p:txBody>
        </p:sp>
        <p:sp>
          <p:nvSpPr>
            <p:cNvPr id="74770" name="AutoShape 17"/>
            <p:cNvSpPr>
              <a:spLocks noChangeArrowheads="1"/>
            </p:cNvSpPr>
            <p:nvPr/>
          </p:nvSpPr>
          <p:spPr bwMode="auto">
            <a:xfrm>
              <a:off x="4581" y="1497"/>
              <a:ext cx="1043" cy="239"/>
            </a:xfrm>
            <a:prstGeom prst="wedgeEllipseCallout">
              <a:avLst>
                <a:gd name="adj1" fmla="val -91995"/>
                <a:gd name="adj2" fmla="val 14333"/>
              </a:avLst>
            </a:prstGeom>
            <a:solidFill>
              <a:schemeClr val="bg1"/>
            </a:solidFill>
            <a:ln w="12700" cap="sq">
              <a:solidFill>
                <a:schemeClr val="tx1"/>
              </a:solidFill>
              <a:miter lim="800000"/>
            </a:ln>
            <a:effectLst>
              <a:outerShdw sy="50000" kx="-2453608" rotWithShape="0">
                <a:srgbClr val="808080"/>
              </a:outerShdw>
            </a:effectLst>
          </p:spPr>
          <p:txBody>
            <a:bodyPr wrap="none" lIns="18000" rIns="18000" anchor="ctr"/>
            <a:lstStyle/>
            <a:p>
              <a:pPr algn="ctr">
                <a:spcBef>
                  <a:spcPct val="0"/>
                </a:spcBef>
              </a:pPr>
              <a:r>
                <a:rPr lang="zh-CN" altLang="en-US" b="1" smtClean="0">
                  <a:solidFill>
                    <a:srgbClr val="A50021"/>
                  </a:solidFill>
                  <a:ea typeface="黑体" panose="02010609060101010101" pitchFamily="49" charset="-122"/>
                </a:rPr>
                <a:t>域名</a:t>
              </a:r>
            </a:p>
          </p:txBody>
        </p:sp>
        <p:sp>
          <p:nvSpPr>
            <p:cNvPr id="74771" name="AutoShape 18"/>
            <p:cNvSpPr>
              <a:spLocks noChangeArrowheads="1"/>
            </p:cNvSpPr>
            <p:nvPr/>
          </p:nvSpPr>
          <p:spPr bwMode="auto">
            <a:xfrm>
              <a:off x="4036" y="990"/>
              <a:ext cx="1270" cy="313"/>
            </a:xfrm>
            <a:prstGeom prst="wedgeEllipseCallout">
              <a:avLst>
                <a:gd name="adj1" fmla="val -83699"/>
                <a:gd name="adj2" fmla="val -36991"/>
              </a:avLst>
            </a:prstGeom>
            <a:solidFill>
              <a:schemeClr val="bg1"/>
            </a:solidFill>
            <a:ln w="12700" cap="sq">
              <a:solidFill>
                <a:schemeClr val="tx1"/>
              </a:solidFill>
              <a:miter lim="800000"/>
            </a:ln>
            <a:effectLst>
              <a:outerShdw sy="50000" kx="-2453608" rotWithShape="0">
                <a:srgbClr val="808080"/>
              </a:outerShdw>
            </a:effectLst>
          </p:spPr>
          <p:txBody>
            <a:bodyPr wrap="none" lIns="18000" rIns="18000" anchor="ctr"/>
            <a:lstStyle/>
            <a:p>
              <a:pPr algn="ctr">
                <a:spcBef>
                  <a:spcPct val="0"/>
                </a:spcBef>
              </a:pPr>
              <a:r>
                <a:rPr lang="en-US" altLang="zh-CN" b="1" smtClean="0">
                  <a:solidFill>
                    <a:srgbClr val="A50021"/>
                  </a:solidFill>
                  <a:ea typeface="黑体" panose="02010609060101010101" pitchFamily="49" charset="-122"/>
                </a:rPr>
                <a:t>IP</a:t>
              </a:r>
              <a:r>
                <a:rPr lang="zh-CN" altLang="en-US" b="1" smtClean="0">
                  <a:solidFill>
                    <a:srgbClr val="A50021"/>
                  </a:solidFill>
                  <a:ea typeface="黑体" panose="02010609060101010101" pitchFamily="49" charset="-122"/>
                </a:rPr>
                <a:t>地址</a:t>
              </a:r>
            </a:p>
          </p:txBody>
        </p:sp>
      </p:grpSp>
      <p:sp>
        <p:nvSpPr>
          <p:cNvPr id="74757" name="Rectangle 19"/>
          <p:cNvSpPr>
            <a:spLocks noGrp="1" noChangeArrowheads="1"/>
          </p:cNvSpPr>
          <p:nvPr>
            <p:ph type="title"/>
          </p:nvPr>
        </p:nvSpPr>
        <p:spPr>
          <a:xfrm>
            <a:off x="323850" y="260350"/>
            <a:ext cx="6477000" cy="612775"/>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74758" name="Rectangle 20"/>
          <p:cNvSpPr>
            <a:spLocks noChangeArrowheads="1"/>
          </p:cNvSpPr>
          <p:nvPr/>
        </p:nvSpPr>
        <p:spPr bwMode="auto">
          <a:xfrm>
            <a:off x="323850" y="6705600"/>
            <a:ext cx="2776538"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323850"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75779" name="Text Box 3"/>
          <p:cNvSpPr txBox="1">
            <a:spLocks noChangeArrowheads="1"/>
          </p:cNvSpPr>
          <p:nvPr/>
        </p:nvSpPr>
        <p:spPr bwMode="auto">
          <a:xfrm>
            <a:off x="1979613" y="5516563"/>
            <a:ext cx="4176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2400" smtClean="0">
                <a:solidFill>
                  <a:srgbClr val="000000"/>
                </a:solidFill>
              </a:rPr>
              <a:t>常用机构类的顶级域名</a:t>
            </a:r>
            <a:r>
              <a:rPr lang="zh-CN" altLang="en-US" sz="2400" smtClean="0">
                <a:solidFill>
                  <a:srgbClr val="00FFCC"/>
                </a:solidFill>
              </a:rPr>
              <a:t> </a:t>
            </a:r>
          </a:p>
        </p:txBody>
      </p:sp>
      <p:graphicFrame>
        <p:nvGraphicFramePr>
          <p:cNvPr id="1589252" name="Group 4"/>
          <p:cNvGraphicFramePr>
            <a:graphicFrameLocks noGrp="1"/>
          </p:cNvGraphicFramePr>
          <p:nvPr>
            <p:ph sz="half" idx="2"/>
          </p:nvPr>
        </p:nvGraphicFramePr>
        <p:xfrm>
          <a:off x="900113" y="1196975"/>
          <a:ext cx="6985000" cy="4103689"/>
        </p:xfrm>
        <a:graphic>
          <a:graphicData uri="http://schemas.openxmlformats.org/drawingml/2006/table">
            <a:tbl>
              <a:tblPr/>
              <a:tblGrid>
                <a:gridCol w="1524000">
                  <a:extLst>
                    <a:ext uri="{9D8B030D-6E8A-4147-A177-3AD203B41FA5}">
                      <a16:colId xmlns:a16="http://schemas.microsoft.com/office/drawing/2014/main" val="20000"/>
                    </a:ext>
                  </a:extLst>
                </a:gridCol>
                <a:gridCol w="5461000">
                  <a:extLst>
                    <a:ext uri="{9D8B030D-6E8A-4147-A177-3AD203B41FA5}">
                      <a16:colId xmlns:a16="http://schemas.microsoft.com/office/drawing/2014/main" val="20001"/>
                    </a:ext>
                  </a:extLst>
                </a:gridCol>
              </a:tblGrid>
              <a:tr h="457200">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域名</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机构的类型</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38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.GOV</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政府机构</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546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.EDU</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教育机构</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006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.INT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国际组织</a:t>
                      </a:r>
                      <a:r>
                        <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a:t>
                      </a:r>
                      <a:r>
                        <a:rPr kumimoji="1"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如北大西洋公约组织</a:t>
                      </a:r>
                      <a:r>
                        <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38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.MIL</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军事部门</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546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.COM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商业机构</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238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.NET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网络中心</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238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.ORG</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rPr>
                        <a:t>社会组织、专业协会</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75809" name="Rectangle 33"/>
          <p:cNvSpPr>
            <a:spLocks noChangeArrowheads="1"/>
          </p:cNvSpPr>
          <p:nvPr/>
        </p:nvSpPr>
        <p:spPr bwMode="auto">
          <a:xfrm>
            <a:off x="323850" y="6705600"/>
            <a:ext cx="2870200"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323850" y="260350"/>
            <a:ext cx="6477000" cy="612775"/>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grpSp>
        <p:nvGrpSpPr>
          <p:cNvPr id="76803" name="Group 3"/>
          <p:cNvGrpSpPr/>
          <p:nvPr/>
        </p:nvGrpSpPr>
        <p:grpSpPr bwMode="auto">
          <a:xfrm>
            <a:off x="468313" y="1268413"/>
            <a:ext cx="8135937" cy="4095750"/>
            <a:chOff x="295" y="799"/>
            <a:chExt cx="5125" cy="2580"/>
          </a:xfrm>
        </p:grpSpPr>
        <p:sp>
          <p:nvSpPr>
            <p:cNvPr id="76805" name="Rectangle 4"/>
            <p:cNvSpPr>
              <a:spLocks noChangeArrowheads="1"/>
            </p:cNvSpPr>
            <p:nvPr/>
          </p:nvSpPr>
          <p:spPr bwMode="auto">
            <a:xfrm>
              <a:off x="295" y="799"/>
              <a:ext cx="5125" cy="2041"/>
            </a:xfrm>
            <a:prstGeom prst="rect">
              <a:avLst/>
            </a:prstGeom>
            <a:solidFill>
              <a:srgbClr val="FFFF99"/>
            </a:solidFill>
            <a:ln w="9525">
              <a:miter lim="800000"/>
            </a:ln>
            <a:effectLst/>
            <a:scene3d>
              <a:camera prst="legacyObliqueTopRight"/>
              <a:lightRig rig="legacyFlat3" dir="b"/>
            </a:scene3d>
            <a:sp3d extrusionH="176200" prstMaterial="legacyMatte">
              <a:bevelT w="13500" h="13500" prst="angle"/>
              <a:bevelB w="13500" h="13500" prst="angle"/>
              <a:extrusionClr>
                <a:srgbClr val="FFFF99"/>
              </a:extrusionClr>
            </a:sp3d>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anchor="ctr">
              <a:flatTx/>
            </a:bodyPr>
            <a:lstStyle/>
            <a:p>
              <a:pPr algn="ctr"/>
              <a:endParaRPr lang="zh-CN" altLang="zh-CN" sz="2800" smtClean="0">
                <a:ea typeface="宋体" panose="02010600030101010101" pitchFamily="2" charset="-122"/>
              </a:endParaRPr>
            </a:p>
          </p:txBody>
        </p:sp>
        <p:sp>
          <p:nvSpPr>
            <p:cNvPr id="76806" name="Rectangle 5"/>
            <p:cNvSpPr>
              <a:spLocks noChangeArrowheads="1"/>
            </p:cNvSpPr>
            <p:nvPr/>
          </p:nvSpPr>
          <p:spPr bwMode="auto">
            <a:xfrm>
              <a:off x="295" y="891"/>
              <a:ext cx="5125" cy="2488"/>
            </a:xfrm>
            <a:prstGeom prst="rect">
              <a:avLst/>
            </a:prstGeom>
            <a:solidFill>
              <a:srgbClr val="FFFF99"/>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95000"/>
                </a:lnSpc>
                <a:spcBef>
                  <a:spcPct val="0"/>
                </a:spcBef>
              </a:pPr>
              <a:r>
                <a:rPr lang="en-US" altLang="zh-CN" b="1" dirty="0" smtClean="0">
                  <a:solidFill>
                    <a:srgbClr val="FF0000"/>
                  </a:solidFill>
                  <a:ea typeface="黑体" panose="02010609060101010101" pitchFamily="49" charset="-122"/>
                </a:rPr>
                <a:t>        </a:t>
              </a:r>
              <a:r>
                <a:rPr lang="zh-CN" altLang="en-US" b="1" dirty="0" smtClean="0">
                  <a:solidFill>
                    <a:srgbClr val="FF0000"/>
                  </a:solidFill>
                  <a:ea typeface="黑体" panose="02010609060101010101" pitchFamily="49" charset="-122"/>
                </a:rPr>
                <a:t>就像一个人可以用姓名、身份证号码等来进行识别一样，因特网上的计算机也可以用多种方式来进行识别。</a:t>
              </a:r>
            </a:p>
            <a:p>
              <a:pPr algn="just">
                <a:lnSpc>
                  <a:spcPct val="95000"/>
                </a:lnSpc>
                <a:spcBef>
                  <a:spcPct val="0"/>
                </a:spcBef>
              </a:pPr>
              <a:endParaRPr lang="zh-CN" altLang="en-US" b="1" dirty="0" smtClean="0">
                <a:solidFill>
                  <a:srgbClr val="FF0000"/>
                </a:solidFill>
                <a:ea typeface="黑体" panose="02010609060101010101" pitchFamily="49" charset="-122"/>
              </a:endParaRPr>
            </a:p>
            <a:p>
              <a:pPr algn="just">
                <a:lnSpc>
                  <a:spcPct val="95000"/>
                </a:lnSpc>
                <a:spcBef>
                  <a:spcPct val="0"/>
                </a:spcBef>
              </a:pPr>
              <a:r>
                <a:rPr lang="zh-CN" altLang="en-US" b="1" dirty="0" smtClean="0">
                  <a:solidFill>
                    <a:srgbClr val="FF0000"/>
                  </a:solidFill>
                  <a:ea typeface="黑体" panose="02010609060101010101" pitchFamily="49" charset="-122"/>
                </a:rPr>
                <a:t>在因特网上，计算机和所有网络设备的主要识别方式有</a:t>
              </a:r>
              <a:r>
                <a:rPr lang="en-US" altLang="zh-CN" b="1" dirty="0" smtClean="0">
                  <a:solidFill>
                    <a:srgbClr val="FF0000"/>
                  </a:solidFill>
                  <a:ea typeface="黑体" panose="02010609060101010101" pitchFamily="49" charset="-122"/>
                </a:rPr>
                <a:t>IP</a:t>
              </a:r>
              <a:r>
                <a:rPr lang="zh-CN" altLang="en-US" b="1" dirty="0" smtClean="0">
                  <a:solidFill>
                    <a:srgbClr val="FF0000"/>
                  </a:solidFill>
                  <a:ea typeface="黑体" panose="02010609060101010101" pitchFamily="49" charset="-122"/>
                </a:rPr>
                <a:t>地址、域名设备的物理地址。</a:t>
              </a:r>
            </a:p>
            <a:p>
              <a:pPr algn="just">
                <a:lnSpc>
                  <a:spcPct val="95000"/>
                </a:lnSpc>
                <a:spcBef>
                  <a:spcPct val="0"/>
                </a:spcBef>
              </a:pPr>
              <a:endParaRPr lang="zh-CN" altLang="en-US" b="1" dirty="0" smtClean="0">
                <a:solidFill>
                  <a:srgbClr val="FF0000"/>
                </a:solidFill>
                <a:ea typeface="黑体" panose="02010609060101010101" pitchFamily="49" charset="-122"/>
              </a:endParaRPr>
            </a:p>
            <a:p>
              <a:pPr algn="just">
                <a:lnSpc>
                  <a:spcPct val="95000"/>
                </a:lnSpc>
                <a:spcBef>
                  <a:spcPct val="0"/>
                </a:spcBef>
              </a:pPr>
              <a:r>
                <a:rPr lang="zh-CN" altLang="en-US" b="1" dirty="0" smtClean="0">
                  <a:solidFill>
                    <a:srgbClr val="FF0000"/>
                  </a:solidFill>
                  <a:ea typeface="黑体" panose="02010609060101010101" pitchFamily="49" charset="-122"/>
                </a:rPr>
                <a:t>人们在访问因特网时，通常使用的是域名。为了将信息发送到对方的主机上，就必须先把域名映射为</a:t>
              </a:r>
              <a:r>
                <a:rPr lang="en-US" altLang="zh-CN" b="1" dirty="0" smtClean="0">
                  <a:solidFill>
                    <a:srgbClr val="FF0000"/>
                  </a:solidFill>
                  <a:ea typeface="黑体" panose="02010609060101010101" pitchFamily="49" charset="-122"/>
                </a:rPr>
                <a:t>IP</a:t>
              </a:r>
              <a:r>
                <a:rPr lang="zh-CN" altLang="en-US" b="1" dirty="0" smtClean="0">
                  <a:solidFill>
                    <a:srgbClr val="FF0000"/>
                  </a:solidFill>
                  <a:ea typeface="黑体" panose="02010609060101010101" pitchFamily="49" charset="-122"/>
                </a:rPr>
                <a:t>地址，在局域网中，只有将</a:t>
              </a:r>
              <a:r>
                <a:rPr lang="en-US" altLang="zh-CN" b="1" dirty="0" smtClean="0">
                  <a:solidFill>
                    <a:srgbClr val="FF0000"/>
                  </a:solidFill>
                  <a:ea typeface="黑体" panose="02010609060101010101" pitchFamily="49" charset="-122"/>
                </a:rPr>
                <a:t>IP</a:t>
              </a:r>
              <a:r>
                <a:rPr lang="zh-CN" altLang="en-US" b="1" dirty="0" smtClean="0">
                  <a:solidFill>
                    <a:srgbClr val="FF0000"/>
                  </a:solidFill>
                  <a:ea typeface="黑体" panose="02010609060101010101" pitchFamily="49" charset="-122"/>
                </a:rPr>
                <a:t>地址转换成为物理地址</a:t>
              </a:r>
              <a:r>
                <a:rPr lang="en-US" altLang="zh-CN" b="1" dirty="0" smtClean="0">
                  <a:solidFill>
                    <a:srgbClr val="FF0000"/>
                  </a:solidFill>
                  <a:ea typeface="黑体" panose="02010609060101010101" pitchFamily="49" charset="-122"/>
                </a:rPr>
                <a:t>(</a:t>
              </a:r>
              <a:r>
                <a:rPr lang="zh-CN" altLang="en-US" b="1" dirty="0" smtClean="0">
                  <a:solidFill>
                    <a:srgbClr val="FF0000"/>
                  </a:solidFill>
                  <a:ea typeface="黑体" panose="02010609060101010101" pitchFamily="49" charset="-122"/>
                </a:rPr>
                <a:t>即网卡地址</a:t>
              </a:r>
              <a:r>
                <a:rPr lang="en-US" altLang="zh-CN" b="1" dirty="0" smtClean="0">
                  <a:solidFill>
                    <a:srgbClr val="FF0000"/>
                  </a:solidFill>
                  <a:ea typeface="黑体" panose="02010609060101010101" pitchFamily="49" charset="-122"/>
                </a:rPr>
                <a:t>)</a:t>
              </a:r>
              <a:r>
                <a:rPr lang="zh-CN" altLang="en-US" b="1" dirty="0" smtClean="0">
                  <a:solidFill>
                    <a:srgbClr val="FF0000"/>
                  </a:solidFill>
                  <a:ea typeface="黑体" panose="02010609060101010101" pitchFamily="49" charset="-122"/>
                </a:rPr>
                <a:t>才能继续通信，所以局域网中的通信需再把</a:t>
              </a:r>
              <a:r>
                <a:rPr lang="en-US" altLang="zh-CN" b="1" dirty="0" smtClean="0">
                  <a:solidFill>
                    <a:srgbClr val="FF0000"/>
                  </a:solidFill>
                  <a:ea typeface="黑体" panose="02010609060101010101" pitchFamily="49" charset="-122"/>
                </a:rPr>
                <a:t>IP</a:t>
              </a:r>
              <a:r>
                <a:rPr lang="zh-CN" altLang="en-US" b="1" dirty="0" smtClean="0">
                  <a:solidFill>
                    <a:srgbClr val="FF0000"/>
                  </a:solidFill>
                  <a:ea typeface="黑体" panose="02010609060101010101" pitchFamily="49" charset="-122"/>
                </a:rPr>
                <a:t>地址映射为相应的物理地址，我们称前者为域名解析，后者为地址解析。</a:t>
              </a:r>
            </a:p>
          </p:txBody>
        </p:sp>
        <p:sp>
          <p:nvSpPr>
            <p:cNvPr id="76807" name="AutoShape 6"/>
            <p:cNvSpPr>
              <a:spLocks noChangeArrowheads="1"/>
            </p:cNvSpPr>
            <p:nvPr/>
          </p:nvSpPr>
          <p:spPr bwMode="auto">
            <a:xfrm>
              <a:off x="385" y="830"/>
              <a:ext cx="181" cy="191"/>
            </a:xfrm>
            <a:prstGeom prst="smileyFace">
              <a:avLst>
                <a:gd name="adj" fmla="val 4653"/>
              </a:avLst>
            </a:prstGeom>
            <a:noFill/>
            <a:ln w="19050">
              <a:solidFill>
                <a:schemeClr val="hlink"/>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spcBef>
                  <a:spcPct val="0"/>
                </a:spcBef>
              </a:pPr>
              <a:endParaRPr lang="zh-CN" altLang="en-US" sz="2000" b="1" smtClean="0">
                <a:solidFill>
                  <a:srgbClr val="000000"/>
                </a:solidFill>
                <a:ea typeface="黑体" panose="02010609060101010101" pitchFamily="49" charset="-122"/>
              </a:endParaRPr>
            </a:p>
          </p:txBody>
        </p:sp>
      </p:grpSp>
      <p:sp>
        <p:nvSpPr>
          <p:cNvPr id="76804" name="Rectangle 7"/>
          <p:cNvSpPr>
            <a:spLocks noChangeArrowheads="1"/>
          </p:cNvSpPr>
          <p:nvPr/>
        </p:nvSpPr>
        <p:spPr bwMode="auto">
          <a:xfrm>
            <a:off x="323850" y="6705600"/>
            <a:ext cx="2925763"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ChangeArrowheads="1"/>
          </p:cNvSpPr>
          <p:nvPr/>
        </p:nvSpPr>
        <p:spPr bwMode="auto">
          <a:xfrm>
            <a:off x="395288" y="981075"/>
            <a:ext cx="4464050" cy="73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52352" bIns="152352" anchor="ctr">
            <a:spAutoFit/>
          </a:bodyPr>
          <a:lstStyle/>
          <a:p>
            <a:pPr>
              <a:spcBef>
                <a:spcPct val="0"/>
              </a:spcBef>
            </a:pPr>
            <a:r>
              <a:rPr lang="en-US" altLang="zh-CN" sz="2800" b="1" dirty="0" smtClean="0">
                <a:solidFill>
                  <a:srgbClr val="000000"/>
                </a:solidFill>
                <a:ea typeface="黑体" panose="02010609060101010101" pitchFamily="49" charset="-122"/>
              </a:rPr>
              <a:t>Internet</a:t>
            </a:r>
            <a:r>
              <a:rPr lang="zh-CN" altLang="en-US" sz="2800" b="1" dirty="0" smtClean="0">
                <a:solidFill>
                  <a:srgbClr val="000000"/>
                </a:solidFill>
                <a:ea typeface="黑体" panose="02010609060101010101" pitchFamily="49" charset="-122"/>
              </a:rPr>
              <a:t>接入方式</a:t>
            </a:r>
            <a:endParaRPr lang="zh-CN" altLang="en-US" sz="2800" dirty="0" smtClean="0">
              <a:solidFill>
                <a:srgbClr val="000000"/>
              </a:solidFill>
              <a:ea typeface="宋体" panose="02010600030101010101" pitchFamily="2" charset="-122"/>
            </a:endParaRPr>
          </a:p>
        </p:txBody>
      </p:sp>
      <p:sp>
        <p:nvSpPr>
          <p:cNvPr id="77827" name="Rectangle 3"/>
          <p:cNvSpPr>
            <a:spLocks noChangeArrowheads="1"/>
          </p:cNvSpPr>
          <p:nvPr/>
        </p:nvSpPr>
        <p:spPr bwMode="auto">
          <a:xfrm>
            <a:off x="323850" y="260350"/>
            <a:ext cx="64770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spcBef>
                <a:spcPct val="0"/>
              </a:spcBef>
            </a:pPr>
            <a:endParaRPr lang="en-GB" altLang="zh-CN" sz="3600" b="1" smtClean="0">
              <a:solidFill>
                <a:srgbClr val="3333CC"/>
              </a:solidFill>
              <a:ea typeface="黑体" panose="02010609060101010101" pitchFamily="49" charset="-122"/>
            </a:endParaRPr>
          </a:p>
        </p:txBody>
      </p:sp>
      <p:sp>
        <p:nvSpPr>
          <p:cNvPr id="77828" name="Rectangle 4"/>
          <p:cNvSpPr>
            <a:spLocks noGrp="1" noChangeArrowheads="1"/>
          </p:cNvSpPr>
          <p:nvPr>
            <p:ph type="title"/>
          </p:nvPr>
        </p:nvSpPr>
        <p:spPr>
          <a:xfrm>
            <a:off x="323850" y="260350"/>
            <a:ext cx="6477000" cy="612775"/>
          </a:xfrm>
          <a:noFill/>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77829" name="Rectangle 5"/>
          <p:cNvSpPr>
            <a:spLocks noChangeArrowheads="1"/>
          </p:cNvSpPr>
          <p:nvPr/>
        </p:nvSpPr>
        <p:spPr bwMode="auto">
          <a:xfrm>
            <a:off x="395288" y="1549400"/>
            <a:ext cx="8353425"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spcBef>
                <a:spcPct val="0"/>
              </a:spcBef>
            </a:pPr>
            <a:r>
              <a:rPr lang="en-US" altLang="zh-CN" b="1" dirty="0" smtClean="0">
                <a:solidFill>
                  <a:srgbClr val="000000"/>
                </a:solidFill>
                <a:ea typeface="黑体" panose="02010609060101010101" pitchFamily="49" charset="-122"/>
              </a:rPr>
              <a:t>        </a:t>
            </a:r>
            <a:r>
              <a:rPr lang="zh-CN" altLang="en-US" b="1" dirty="0" smtClean="0">
                <a:solidFill>
                  <a:srgbClr val="000000"/>
                </a:solidFill>
                <a:ea typeface="黑体" panose="02010609060101010101" pitchFamily="49" charset="-122"/>
              </a:rPr>
              <a:t>从用户的角度看，将计算机接入</a:t>
            </a:r>
            <a:r>
              <a:rPr lang="en-US" altLang="zh-CN" b="1" dirty="0" smtClean="0">
                <a:solidFill>
                  <a:srgbClr val="000000"/>
                </a:solidFill>
                <a:ea typeface="黑体" panose="02010609060101010101" pitchFamily="49" charset="-122"/>
              </a:rPr>
              <a:t>Internet</a:t>
            </a:r>
            <a:r>
              <a:rPr lang="zh-CN" altLang="en-US" b="1" dirty="0" smtClean="0">
                <a:solidFill>
                  <a:srgbClr val="000000"/>
                </a:solidFill>
                <a:ea typeface="黑体" panose="02010609060101010101" pitchFamily="49" charset="-122"/>
              </a:rPr>
              <a:t>的最基本的方式有</a:t>
            </a:r>
            <a:r>
              <a:rPr lang="zh-CN" altLang="en-US" b="1" dirty="0" smtClean="0">
                <a:solidFill>
                  <a:srgbClr val="00B0F0"/>
                </a:solidFill>
                <a:ea typeface="黑体" panose="02010609060101010101" pitchFamily="49" charset="-122"/>
              </a:rPr>
              <a:t>三种</a:t>
            </a:r>
            <a:r>
              <a:rPr lang="zh-CN" altLang="en-US" b="1" dirty="0" smtClean="0">
                <a:solidFill>
                  <a:srgbClr val="000000"/>
                </a:solidFill>
                <a:ea typeface="黑体" panose="02010609060101010101" pitchFamily="49" charset="-122"/>
              </a:rPr>
              <a:t>：</a:t>
            </a:r>
            <a:r>
              <a:rPr lang="zh-CN" altLang="en-US" b="1">
                <a:solidFill>
                  <a:srgbClr val="00B0F0"/>
                </a:solidFill>
                <a:latin typeface="黑体" panose="02010609060101010101" pitchFamily="49" charset="-122"/>
                <a:ea typeface="黑体" panose="02010609060101010101" pitchFamily="49" charset="-122"/>
              </a:rPr>
              <a:t>局域网接入</a:t>
            </a:r>
            <a:r>
              <a:rPr lang="zh-CN" altLang="en-US" b="1" dirty="0" smtClean="0">
                <a:solidFill>
                  <a:srgbClr val="000000"/>
                </a:solidFill>
                <a:ea typeface="黑体" panose="02010609060101010101" pitchFamily="49" charset="-122"/>
              </a:rPr>
              <a:t>、</a:t>
            </a:r>
            <a:r>
              <a:rPr lang="zh-CN" altLang="en-US" b="1">
                <a:solidFill>
                  <a:srgbClr val="00B0F0"/>
                </a:solidFill>
                <a:latin typeface="黑体" panose="02010609060101010101" pitchFamily="49" charset="-122"/>
                <a:ea typeface="黑体" panose="02010609060101010101" pitchFamily="49" charset="-122"/>
              </a:rPr>
              <a:t>电话线接入</a:t>
            </a:r>
            <a:r>
              <a:rPr lang="zh-CN" altLang="en-US" b="1" dirty="0" smtClean="0">
                <a:solidFill>
                  <a:srgbClr val="000000"/>
                </a:solidFill>
                <a:ea typeface="黑体" panose="02010609060101010101" pitchFamily="49" charset="-122"/>
              </a:rPr>
              <a:t>、</a:t>
            </a:r>
            <a:r>
              <a:rPr lang="zh-CN" altLang="en-US" b="1">
                <a:solidFill>
                  <a:srgbClr val="00B0F0"/>
                </a:solidFill>
                <a:latin typeface="黑体" panose="02010609060101010101" pitchFamily="49" charset="-122"/>
                <a:ea typeface="黑体" panose="02010609060101010101" pitchFamily="49" charset="-122"/>
              </a:rPr>
              <a:t>有线电视电缆接入</a:t>
            </a:r>
            <a:r>
              <a:rPr lang="zh-CN" altLang="en-US" b="1" dirty="0" smtClean="0">
                <a:solidFill>
                  <a:srgbClr val="000000"/>
                </a:solidFill>
                <a:ea typeface="黑体" panose="02010609060101010101" pitchFamily="49" charset="-122"/>
              </a:rPr>
              <a:t>。另外，还可以通过无线方式接入。用户一般是通过</a:t>
            </a:r>
            <a:r>
              <a:rPr lang="en-US" altLang="zh-CN" b="1" dirty="0" smtClean="0">
                <a:solidFill>
                  <a:srgbClr val="000000"/>
                </a:solidFill>
                <a:ea typeface="黑体" panose="02010609060101010101" pitchFamily="49" charset="-122"/>
              </a:rPr>
              <a:t>ISP</a:t>
            </a:r>
            <a:r>
              <a:rPr lang="zh-CN" altLang="en-US" b="1" dirty="0" smtClean="0">
                <a:solidFill>
                  <a:srgbClr val="000000"/>
                </a:solidFill>
                <a:ea typeface="黑体" panose="02010609060101010101" pitchFamily="49" charset="-122"/>
              </a:rPr>
              <a:t>接入</a:t>
            </a:r>
            <a:r>
              <a:rPr lang="en-US" altLang="zh-CN" b="1" dirty="0" smtClean="0">
                <a:solidFill>
                  <a:srgbClr val="000000"/>
                </a:solidFill>
                <a:ea typeface="黑体" panose="02010609060101010101" pitchFamily="49" charset="-122"/>
              </a:rPr>
              <a:t>Internet</a:t>
            </a:r>
            <a:r>
              <a:rPr lang="zh-CN" altLang="en-US" b="1" dirty="0" smtClean="0">
                <a:solidFill>
                  <a:srgbClr val="000000"/>
                </a:solidFill>
                <a:ea typeface="黑体" panose="02010609060101010101" pitchFamily="49" charset="-122"/>
              </a:rPr>
              <a:t>的。 </a:t>
            </a:r>
          </a:p>
        </p:txBody>
      </p:sp>
      <p:sp>
        <p:nvSpPr>
          <p:cNvPr id="77830" name="Rectangle 6"/>
          <p:cNvSpPr>
            <a:spLocks noChangeArrowheads="1"/>
          </p:cNvSpPr>
          <p:nvPr/>
        </p:nvSpPr>
        <p:spPr bwMode="auto">
          <a:xfrm>
            <a:off x="1979613" y="3213100"/>
            <a:ext cx="4679950" cy="3095625"/>
          </a:xfrm>
          <a:prstGeom prst="rect">
            <a:avLst/>
          </a:prstGeom>
          <a:noFill/>
          <a:ln w="9525" algn="ctr">
            <a:solidFill>
              <a:schemeClr val="hlink"/>
            </a:solidFill>
            <a:miter lim="800000"/>
          </a:ln>
          <a:effectLst/>
          <a:scene3d>
            <a:camera prst="legacyObliqueTopRight"/>
            <a:lightRig rig="legacyFlat3" dir="b"/>
          </a:scene3d>
          <a:sp3d extrusionH="163500" prstMaterial="legacyMatte">
            <a:bevelT w="13500" h="13500" prst="angle"/>
            <a:bevelB w="13500" h="13500" prst="angle"/>
            <a:extrusionClr>
              <a:schemeClr val="hlink"/>
            </a:extrusion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just">
              <a:spcBef>
                <a:spcPct val="0"/>
              </a:spcBef>
            </a:pPr>
            <a:endParaRPr lang="zh-CN" altLang="en-US" sz="2000" b="1" smtClean="0">
              <a:solidFill>
                <a:srgbClr val="000000"/>
              </a:solidFill>
              <a:ea typeface="黑体" panose="02010609060101010101" pitchFamily="49" charset="-122"/>
            </a:endParaRPr>
          </a:p>
        </p:txBody>
      </p:sp>
      <p:graphicFrame>
        <p:nvGraphicFramePr>
          <p:cNvPr id="77831" name="Object 7"/>
          <p:cNvGraphicFramePr>
            <a:graphicFrameLocks noGrp="1" noChangeAspect="1"/>
          </p:cNvGraphicFramePr>
          <p:nvPr>
            <p:ph idx="1"/>
          </p:nvPr>
        </p:nvGraphicFramePr>
        <p:xfrm>
          <a:off x="2266950" y="3357563"/>
          <a:ext cx="4248150" cy="2725737"/>
        </p:xfrm>
        <a:graphic>
          <a:graphicData uri="http://schemas.openxmlformats.org/presentationml/2006/ole">
            <mc:AlternateContent xmlns:mc="http://schemas.openxmlformats.org/markup-compatibility/2006">
              <mc:Choice xmlns:v="urn:schemas-microsoft-com:vml" Requires="v">
                <p:oleObj spid="_x0000_s253978" name="Visio" r:id="rId4" imgW="5775960" imgH="3707130" progId="Visio.Drawing.11">
                  <p:embed/>
                </p:oleObj>
              </mc:Choice>
              <mc:Fallback>
                <p:oleObj name="Visio" r:id="rId4" imgW="5775960" imgH="3707130" progId="Visio.Drawing.11">
                  <p:embed/>
                  <p:pic>
                    <p:nvPicPr>
                      <p:cNvPr id="0" name="图片 25397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6950" y="3357563"/>
                        <a:ext cx="4248150" cy="2725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832" name="Rectangle 8"/>
          <p:cNvSpPr>
            <a:spLocks noChangeArrowheads="1"/>
          </p:cNvSpPr>
          <p:nvPr/>
        </p:nvSpPr>
        <p:spPr bwMode="auto">
          <a:xfrm>
            <a:off x="323850" y="6705600"/>
            <a:ext cx="3024188" cy="85725"/>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323850" y="223838"/>
            <a:ext cx="6477000" cy="612775"/>
          </a:xfrm>
        </p:spPr>
        <p:txBody>
          <a:bodyPr/>
          <a:lstStyle/>
          <a:p>
            <a:r>
              <a:rPr lang="en-US" altLang="en-US" sz="3200" dirty="0">
                <a:solidFill>
                  <a:srgbClr val="3333CC"/>
                </a:solidFill>
                <a:ea typeface="黑体" panose="02010609060101010101" pitchFamily="49" charset="-122"/>
              </a:rPr>
              <a:t>2.4  </a:t>
            </a:r>
            <a:r>
              <a:rPr lang="zh-CN" altLang="en-US" sz="3200" dirty="0">
                <a:solidFill>
                  <a:srgbClr val="3333CC"/>
                </a:solidFill>
                <a:ea typeface="黑体" panose="02010609060101010101" pitchFamily="49" charset="-122"/>
              </a:rPr>
              <a:t>计算机网络基础</a:t>
            </a:r>
          </a:p>
        </p:txBody>
      </p:sp>
      <p:sp>
        <p:nvSpPr>
          <p:cNvPr id="637955" name="AutoShape 3"/>
          <p:cNvSpPr>
            <a:spLocks noChangeArrowheads="1"/>
          </p:cNvSpPr>
          <p:nvPr/>
        </p:nvSpPr>
        <p:spPr bwMode="auto">
          <a:xfrm>
            <a:off x="539750" y="1125538"/>
            <a:ext cx="7991475" cy="1511300"/>
          </a:xfrm>
          <a:prstGeom prst="foldedCorner">
            <a:avLst>
              <a:gd name="adj" fmla="val 7620"/>
            </a:avLst>
          </a:prstGeom>
          <a:solidFill>
            <a:srgbClr val="FFFF99"/>
          </a:solidFill>
          <a:ln>
            <a:noFill/>
          </a:ln>
          <a:effectLst>
            <a:outerShdw dist="107763" dir="18900000" algn="ctr" rotWithShape="0">
              <a:srgbClr val="808080"/>
            </a:outerShdw>
          </a:effectLst>
          <a:extLst>
            <a:ext uri="{91240B29-F687-4F45-9708-019B960494DF}">
              <a14:hiddenLine xmlns:a14="http://schemas.microsoft.com/office/drawing/2010/main" w="12700">
                <a:solidFill>
                  <a:schemeClr val="tx1"/>
                </a:solidFill>
                <a:round/>
              </a14:hiddenLine>
            </a:ext>
          </a:extLst>
        </p:spPr>
        <p:txBody>
          <a:bodyPr lIns="18000" tIns="10800" rIns="18000" bIns="10800" anchor="ctr"/>
          <a:lstStyle/>
          <a:p>
            <a:pPr algn="just" eaLnBrk="0" hangingPunct="0">
              <a:lnSpc>
                <a:spcPct val="95000"/>
              </a:lnSpc>
              <a:spcBef>
                <a:spcPct val="10000"/>
              </a:spcBef>
              <a:defRPr/>
            </a:pPr>
            <a:r>
              <a:rPr lang="en-US" altLang="zh-CN" b="1">
                <a:solidFill>
                  <a:srgbClr val="000000"/>
                </a:solidFill>
                <a:ea typeface="黑体" panose="02010609060101010101" pitchFamily="49" charset="-122"/>
              </a:rPr>
              <a:t>        </a:t>
            </a:r>
            <a:r>
              <a:rPr lang="zh-CN" altLang="en-US" b="1">
                <a:solidFill>
                  <a:srgbClr val="00B0F0"/>
                </a:solidFill>
                <a:latin typeface="黑体" panose="02010609060101010101" pitchFamily="49" charset="-122"/>
                <a:ea typeface="黑体" panose="02010609060101010101" pitchFamily="49" charset="-122"/>
              </a:rPr>
              <a:t>局域网</a:t>
            </a:r>
            <a:r>
              <a:rPr lang="zh-CN" altLang="en-US" b="1">
                <a:solidFill>
                  <a:srgbClr val="000000"/>
                </a:solidFill>
                <a:ea typeface="黑体" panose="02010609060101010101" pitchFamily="49" charset="-122"/>
              </a:rPr>
              <a:t>：通常指覆盖距离</a:t>
            </a:r>
            <a:r>
              <a:rPr lang="zh-CN" altLang="en-US" b="1">
                <a:solidFill>
                  <a:srgbClr val="00B0F0"/>
                </a:solidFill>
                <a:ea typeface="黑体" panose="02010609060101010101" pitchFamily="49" charset="-122"/>
              </a:rPr>
              <a:t>小于</a:t>
            </a:r>
            <a:r>
              <a:rPr lang="en-US" altLang="zh-CN" b="1">
                <a:solidFill>
                  <a:srgbClr val="00B0F0"/>
                </a:solidFill>
                <a:ea typeface="黑体" panose="02010609060101010101" pitchFamily="49" charset="-122"/>
              </a:rPr>
              <a:t>10km</a:t>
            </a:r>
            <a:r>
              <a:rPr lang="zh-CN" altLang="en-US" b="1">
                <a:solidFill>
                  <a:srgbClr val="000000"/>
                </a:solidFill>
                <a:ea typeface="黑体" panose="02010609060101010101" pitchFamily="49" charset="-122"/>
              </a:rPr>
              <a:t>以内的网络，</a:t>
            </a:r>
            <a:r>
              <a:rPr lang="zh-CN" altLang="en-US" b="1">
                <a:effectLst>
                  <a:outerShdw blurRad="38100" dist="38100" dir="2700000" algn="tl">
                    <a:srgbClr val="000000"/>
                  </a:outerShdw>
                </a:effectLst>
                <a:ea typeface="黑体" panose="02010609060101010101" pitchFamily="49" charset="-122"/>
              </a:rPr>
              <a:t> </a:t>
            </a:r>
            <a:r>
              <a:rPr lang="zh-CN" altLang="en-US" b="1">
                <a:solidFill>
                  <a:srgbClr val="000000"/>
                </a:solidFill>
                <a:ea typeface="黑体" panose="02010609060101010101" pitchFamily="49" charset="-122"/>
              </a:rPr>
              <a:t>其应用场合有同一房间内的所有主机、同一楼内的所有主机、同一校园内或企业园区内的所有主机</a:t>
            </a:r>
            <a:r>
              <a:rPr lang="en-US" altLang="zh-CN" b="1">
                <a:solidFill>
                  <a:srgbClr val="000000"/>
                </a:solidFill>
                <a:ea typeface="黑体" panose="02010609060101010101" pitchFamily="49" charset="-122"/>
              </a:rPr>
              <a:t>(</a:t>
            </a:r>
            <a:r>
              <a:rPr lang="zh-CN" altLang="en-US" b="1">
                <a:solidFill>
                  <a:srgbClr val="000000"/>
                </a:solidFill>
                <a:ea typeface="黑体" panose="02010609060101010101" pitchFamily="49" charset="-122"/>
              </a:rPr>
              <a:t>如大学校园网、企业网、智能小区网等等</a:t>
            </a:r>
            <a:r>
              <a:rPr lang="en-US" altLang="zh-CN" b="1">
                <a:solidFill>
                  <a:srgbClr val="000000"/>
                </a:solidFill>
                <a:ea typeface="黑体" panose="02010609060101010101" pitchFamily="49" charset="-122"/>
              </a:rPr>
              <a:t>)</a:t>
            </a:r>
            <a:r>
              <a:rPr lang="zh-CN" altLang="en-US" b="1">
                <a:solidFill>
                  <a:srgbClr val="000000"/>
                </a:solidFill>
                <a:ea typeface="黑体" panose="02010609060101010101" pitchFamily="49" charset="-122"/>
              </a:rPr>
              <a:t>。</a:t>
            </a:r>
            <a:r>
              <a:rPr lang="zh-CN" altLang="en-US" b="1">
                <a:effectLst>
                  <a:outerShdw blurRad="38100" dist="38100" dir="2700000" algn="tl">
                    <a:srgbClr val="000000"/>
                  </a:outerShdw>
                </a:effectLst>
                <a:ea typeface="黑体" panose="02010609060101010101" pitchFamily="49" charset="-122"/>
              </a:rPr>
              <a:t> </a:t>
            </a:r>
          </a:p>
        </p:txBody>
      </p:sp>
      <p:pic>
        <p:nvPicPr>
          <p:cNvPr id="10244" name="Picture 30"/>
          <p:cNvPicPr>
            <a:picLocks noChangeAspect="1" noChangeArrowheads="1"/>
          </p:cNvPicPr>
          <p:nvPr/>
        </p:nvPicPr>
        <p:blipFill>
          <a:blip r:embed="rId3" cstate="print">
            <a:extLst>
              <a:ext uri="{28A0092B-C50C-407E-A947-70E740481C1C}">
                <a14:useLocalDpi xmlns:a14="http://schemas.microsoft.com/office/drawing/2010/main" val="0"/>
              </a:ext>
            </a:extLst>
          </a:blip>
          <a:srcRect b="10814"/>
          <a:stretch>
            <a:fillRect/>
          </a:stretch>
        </p:blipFill>
        <p:spPr bwMode="auto">
          <a:xfrm>
            <a:off x="1258888" y="2636838"/>
            <a:ext cx="6040437" cy="397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Rectangle 31"/>
          <p:cNvSpPr>
            <a:spLocks noChangeArrowheads="1"/>
          </p:cNvSpPr>
          <p:nvPr/>
        </p:nvSpPr>
        <p:spPr bwMode="auto">
          <a:xfrm>
            <a:off x="323850" y="6705600"/>
            <a:ext cx="234950"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ChangeArrowheads="1"/>
          </p:cNvSpPr>
          <p:nvPr/>
        </p:nvSpPr>
        <p:spPr bwMode="auto">
          <a:xfrm>
            <a:off x="323850" y="260350"/>
            <a:ext cx="64770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spcBef>
                <a:spcPct val="0"/>
              </a:spcBef>
            </a:pPr>
            <a:endParaRPr lang="en-GB" altLang="zh-CN" sz="3600" b="1" smtClean="0">
              <a:solidFill>
                <a:srgbClr val="3333CC"/>
              </a:solidFill>
              <a:ea typeface="黑体" panose="02010609060101010101" pitchFamily="49" charset="-122"/>
            </a:endParaRPr>
          </a:p>
        </p:txBody>
      </p:sp>
      <p:sp>
        <p:nvSpPr>
          <p:cNvPr id="78851" name="Rectangle 3"/>
          <p:cNvSpPr>
            <a:spLocks noGrp="1" noChangeArrowheads="1"/>
          </p:cNvSpPr>
          <p:nvPr>
            <p:ph type="title"/>
          </p:nvPr>
        </p:nvSpPr>
        <p:spPr>
          <a:xfrm>
            <a:off x="304800" y="223838"/>
            <a:ext cx="6477000" cy="612775"/>
          </a:xfrm>
          <a:noFill/>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1597445" name="Text Box 5"/>
          <p:cNvSpPr txBox="1">
            <a:spLocks noChangeArrowheads="1"/>
          </p:cNvSpPr>
          <p:nvPr/>
        </p:nvSpPr>
        <p:spPr bwMode="auto">
          <a:xfrm>
            <a:off x="323850" y="1916832"/>
            <a:ext cx="842486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spcBef>
                <a:spcPct val="5000"/>
              </a:spcBef>
            </a:pPr>
            <a:r>
              <a:rPr lang="en-US" altLang="zh-CN" sz="2400" dirty="0" smtClean="0">
                <a:solidFill>
                  <a:srgbClr val="000000"/>
                </a:solidFill>
              </a:rPr>
              <a:t>        </a:t>
            </a:r>
            <a:r>
              <a:rPr lang="zh-CN" altLang="en-US" sz="2400" dirty="0" smtClean="0">
                <a:solidFill>
                  <a:srgbClr val="000000"/>
                </a:solidFill>
              </a:rPr>
              <a:t>其所提供的上行与下行网速不对称，所以称不对称数字用户网络。用户需要安装的</a:t>
            </a:r>
            <a:r>
              <a:rPr lang="en-US" altLang="zh-CN" sz="2400" dirty="0" smtClean="0">
                <a:solidFill>
                  <a:srgbClr val="000000"/>
                </a:solidFill>
              </a:rPr>
              <a:t>ADSL</a:t>
            </a:r>
            <a:r>
              <a:rPr lang="zh-CN" altLang="en-US" sz="2400" dirty="0" smtClean="0">
                <a:solidFill>
                  <a:srgbClr val="000000"/>
                </a:solidFill>
              </a:rPr>
              <a:t>设备包括：</a:t>
            </a:r>
            <a:r>
              <a:rPr lang="en-US" altLang="zh-CN" sz="2400" dirty="0" smtClean="0">
                <a:solidFill>
                  <a:srgbClr val="000000"/>
                </a:solidFill>
              </a:rPr>
              <a:t>ASDL Modem</a:t>
            </a:r>
            <a:r>
              <a:rPr lang="zh-CN" altLang="en-US" sz="2400" dirty="0" smtClean="0">
                <a:solidFill>
                  <a:srgbClr val="000000"/>
                </a:solidFill>
              </a:rPr>
              <a:t>、滤波器，主机需要有网卡。</a:t>
            </a:r>
          </a:p>
        </p:txBody>
      </p:sp>
      <p:pic>
        <p:nvPicPr>
          <p:cNvPr id="159744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550" y="3546475"/>
            <a:ext cx="7129463" cy="2474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97452" name="Rectangle 12"/>
          <p:cNvSpPr>
            <a:spLocks noChangeArrowheads="1"/>
          </p:cNvSpPr>
          <p:nvPr/>
        </p:nvSpPr>
        <p:spPr bwMode="auto">
          <a:xfrm>
            <a:off x="684213" y="3690938"/>
            <a:ext cx="7488237" cy="2160587"/>
          </a:xfrm>
          <a:prstGeom prst="rect">
            <a:avLst/>
          </a:prstGeom>
          <a:noFill/>
          <a:ln w="9525" algn="ctr">
            <a:solidFill>
              <a:schemeClr val="hlink"/>
            </a:solidFill>
            <a:miter lim="800000"/>
          </a:ln>
          <a:effectLst/>
          <a:scene3d>
            <a:camera prst="legacyObliqueTopRight"/>
            <a:lightRig rig="legacyFlat3" dir="b"/>
          </a:scene3d>
          <a:sp3d extrusionH="163500" prstMaterial="legacyMatte">
            <a:bevelT w="13500" h="13500" prst="angle"/>
            <a:bevelB w="13500" h="13500" prst="angle"/>
            <a:extrusionClr>
              <a:schemeClr val="hlink"/>
            </a:extrusion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78856" name="Rectangle 13"/>
          <p:cNvSpPr>
            <a:spLocks noChangeArrowheads="1"/>
          </p:cNvSpPr>
          <p:nvPr/>
        </p:nvSpPr>
        <p:spPr bwMode="auto">
          <a:xfrm>
            <a:off x="323850" y="6705600"/>
            <a:ext cx="3074988"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78857" name="Text Box 14"/>
          <p:cNvSpPr txBox="1">
            <a:spLocks noChangeArrowheads="1"/>
          </p:cNvSpPr>
          <p:nvPr/>
        </p:nvSpPr>
        <p:spPr bwMode="auto">
          <a:xfrm>
            <a:off x="34925" y="1052513"/>
            <a:ext cx="8116888" cy="902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a:lnSpc>
                <a:spcPct val="110000"/>
              </a:lnSpc>
              <a:spcBef>
                <a:spcPct val="0"/>
              </a:spcBef>
            </a:pPr>
            <a:r>
              <a:rPr lang="en-US" altLang="zh-CN" sz="2400" dirty="0" smtClean="0">
                <a:solidFill>
                  <a:srgbClr val="000000"/>
                </a:solidFill>
              </a:rPr>
              <a:t>          </a:t>
            </a:r>
            <a:r>
              <a:rPr lang="zh-CN" altLang="en-US" sz="2400" dirty="0" smtClean="0">
                <a:solidFill>
                  <a:srgbClr val="000000"/>
                </a:solidFill>
              </a:rPr>
              <a:t>目前，通过</a:t>
            </a:r>
            <a:r>
              <a:rPr lang="zh-CN" altLang="en-US" sz="2400">
                <a:solidFill>
                  <a:srgbClr val="00B0F0"/>
                </a:solidFill>
                <a:latin typeface="黑体" panose="02010609060101010101" pitchFamily="49" charset="-122"/>
              </a:rPr>
              <a:t>电话线入网</a:t>
            </a:r>
            <a:r>
              <a:rPr lang="zh-CN" altLang="en-US" sz="2400" dirty="0" smtClean="0">
                <a:solidFill>
                  <a:srgbClr val="000000"/>
                </a:solidFill>
              </a:rPr>
              <a:t>的方式主要是采用非对称数字用户线路</a:t>
            </a:r>
            <a:r>
              <a:rPr lang="en-US" altLang="zh-CN" sz="2400" dirty="0" smtClean="0">
                <a:solidFill>
                  <a:srgbClr val="00B0F0"/>
                </a:solidFill>
              </a:rPr>
              <a:t>ADSL</a:t>
            </a:r>
            <a:r>
              <a:rPr lang="zh-CN" altLang="en-US" sz="2400" dirty="0" smtClean="0">
                <a:solidFill>
                  <a:srgbClr val="000000"/>
                </a:solidFill>
              </a:rPr>
              <a:t>。</a:t>
            </a:r>
            <a:r>
              <a:rPr lang="en-US" altLang="zh-CN" sz="2400" dirty="0" smtClean="0">
                <a:solidFill>
                  <a:srgbClr val="000000"/>
                </a:solidFill>
              </a:rPr>
              <a:t>ADSL</a:t>
            </a:r>
            <a:r>
              <a:rPr lang="zh-CN" altLang="en-US" sz="2400" dirty="0" smtClean="0">
                <a:solidFill>
                  <a:srgbClr val="000000"/>
                </a:solidFill>
              </a:rPr>
              <a:t>是一种数据传输方式。</a:t>
            </a: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597445"/>
                                        </p:tgtEl>
                                        <p:attrNameLst>
                                          <p:attrName>style.visibility</p:attrName>
                                        </p:attrNameLst>
                                      </p:cBhvr>
                                      <p:to>
                                        <p:strVal val="visible"/>
                                      </p:to>
                                    </p:set>
                                    <p:animEffect transition="in" filter="blinds(horizontal)">
                                      <p:cBhvr>
                                        <p:cTn id="7" dur="500"/>
                                        <p:tgtEl>
                                          <p:spTgt spid="159744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597452"/>
                                        </p:tgtEl>
                                        <p:attrNameLst>
                                          <p:attrName>style.visibility</p:attrName>
                                        </p:attrNameLst>
                                      </p:cBhvr>
                                      <p:to>
                                        <p:strVal val="visible"/>
                                      </p:to>
                                    </p:set>
                                    <p:animEffect transition="in" filter="blinds(horizontal)">
                                      <p:cBhvr>
                                        <p:cTn id="11" dur="500"/>
                                        <p:tgtEl>
                                          <p:spTgt spid="1597452"/>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597446"/>
                                        </p:tgtEl>
                                        <p:attrNameLst>
                                          <p:attrName>style.visibility</p:attrName>
                                        </p:attrNameLst>
                                      </p:cBhvr>
                                      <p:to>
                                        <p:strVal val="visible"/>
                                      </p:to>
                                    </p:set>
                                    <p:animEffect transition="in" filter="blinds(horizontal)">
                                      <p:cBhvr>
                                        <p:cTn id="15" dur="500"/>
                                        <p:tgtEl>
                                          <p:spTgt spid="15974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45" grpId="0"/>
      <p:bldP spid="159745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ChangeArrowheads="1"/>
          </p:cNvSpPr>
          <p:nvPr/>
        </p:nvSpPr>
        <p:spPr bwMode="auto">
          <a:xfrm>
            <a:off x="385763" y="1087438"/>
            <a:ext cx="8353425"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105000"/>
              </a:lnSpc>
              <a:spcBef>
                <a:spcPct val="0"/>
              </a:spcBef>
            </a:pPr>
            <a:r>
              <a:rPr lang="en-US" altLang="zh-CN" b="1" dirty="0" smtClean="0">
                <a:solidFill>
                  <a:srgbClr val="000000"/>
                </a:solidFill>
                <a:ea typeface="黑体" panose="02010609060101010101" pitchFamily="49" charset="-122"/>
              </a:rPr>
              <a:t>        </a:t>
            </a:r>
            <a:r>
              <a:rPr lang="zh-CN" altLang="en-US" b="1" dirty="0" smtClean="0">
                <a:solidFill>
                  <a:srgbClr val="000000"/>
                </a:solidFill>
                <a:ea typeface="黑体" panose="02010609060101010101" pitchFamily="49" charset="-122"/>
              </a:rPr>
              <a:t>某单位申请了</a:t>
            </a:r>
            <a:r>
              <a:rPr lang="en-US" altLang="zh-CN" b="1" dirty="0" smtClean="0">
                <a:solidFill>
                  <a:srgbClr val="000000"/>
                </a:solidFill>
                <a:ea typeface="黑体" panose="02010609060101010101" pitchFamily="49" charset="-122"/>
              </a:rPr>
              <a:t>ADSL</a:t>
            </a:r>
            <a:r>
              <a:rPr lang="zh-CN" altLang="en-US" b="1" dirty="0" smtClean="0">
                <a:solidFill>
                  <a:srgbClr val="000000"/>
                </a:solidFill>
                <a:ea typeface="黑体" panose="02010609060101010101" pitchFamily="49" charset="-122"/>
              </a:rPr>
              <a:t>上网，需要实现所有办公计算机共享</a:t>
            </a:r>
            <a:r>
              <a:rPr lang="en-US" altLang="zh-CN" b="1" dirty="0" smtClean="0">
                <a:solidFill>
                  <a:srgbClr val="000000"/>
                </a:solidFill>
                <a:ea typeface="黑体" panose="02010609060101010101" pitchFamily="49" charset="-122"/>
              </a:rPr>
              <a:t>ADSL</a:t>
            </a:r>
            <a:r>
              <a:rPr lang="zh-CN" altLang="en-US" b="1" dirty="0" smtClean="0">
                <a:solidFill>
                  <a:srgbClr val="000000"/>
                </a:solidFill>
                <a:ea typeface="黑体" panose="02010609060101010101" pitchFamily="49" charset="-122"/>
              </a:rPr>
              <a:t>上网，设计组网方案见下图。</a:t>
            </a:r>
          </a:p>
          <a:p>
            <a:pPr algn="just">
              <a:lnSpc>
                <a:spcPct val="105000"/>
              </a:lnSpc>
              <a:spcBef>
                <a:spcPct val="0"/>
              </a:spcBef>
            </a:pPr>
            <a:r>
              <a:rPr lang="zh-CN" altLang="en-US" b="1" dirty="0" smtClean="0">
                <a:solidFill>
                  <a:srgbClr val="000000"/>
                </a:solidFill>
                <a:ea typeface="黑体" panose="02010609060101010101" pitchFamily="49" charset="-122"/>
              </a:rPr>
              <a:t>        本实例涉及到</a:t>
            </a:r>
            <a:r>
              <a:rPr lang="en-US" altLang="zh-CN" b="1" dirty="0" smtClean="0">
                <a:solidFill>
                  <a:srgbClr val="000000"/>
                </a:solidFill>
                <a:ea typeface="黑体" panose="02010609060101010101" pitchFamily="49" charset="-122"/>
              </a:rPr>
              <a:t>ADSL</a:t>
            </a:r>
            <a:r>
              <a:rPr lang="zh-CN" altLang="en-US" b="1" dirty="0" smtClean="0">
                <a:solidFill>
                  <a:srgbClr val="000000"/>
                </a:solidFill>
                <a:ea typeface="黑体" panose="02010609060101010101" pitchFamily="49" charset="-122"/>
              </a:rPr>
              <a:t>调制解调器、路由器、交换机、网卡等网络硬件。</a:t>
            </a:r>
          </a:p>
        </p:txBody>
      </p:sp>
      <p:sp>
        <p:nvSpPr>
          <p:cNvPr id="79875" name="Text Box 3"/>
          <p:cNvSpPr txBox="1">
            <a:spLocks noChangeArrowheads="1"/>
          </p:cNvSpPr>
          <p:nvPr/>
        </p:nvSpPr>
        <p:spPr bwMode="auto">
          <a:xfrm>
            <a:off x="5292725" y="4005263"/>
            <a:ext cx="2519363" cy="14335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endParaRPr lang="en-US" altLang="zh-CN" sz="4000" b="0" smtClean="0">
              <a:solidFill>
                <a:srgbClr val="00FFCC"/>
              </a:solidFill>
              <a:ea typeface="宋体" panose="02010600030101010101" pitchFamily="2" charset="-122"/>
            </a:endParaRPr>
          </a:p>
          <a:p>
            <a:pPr eaLnBrk="1" hangingPunct="1">
              <a:spcBef>
                <a:spcPct val="50000"/>
              </a:spcBef>
            </a:pPr>
            <a:endParaRPr lang="en-US" altLang="zh-CN" sz="3200" b="0" smtClean="0">
              <a:solidFill>
                <a:srgbClr val="00FFCC"/>
              </a:solidFill>
              <a:ea typeface="宋体" panose="02010600030101010101" pitchFamily="2" charset="-122"/>
            </a:endParaRPr>
          </a:p>
        </p:txBody>
      </p:sp>
      <p:sp>
        <p:nvSpPr>
          <p:cNvPr id="79876" name="Rectangle 4"/>
          <p:cNvSpPr>
            <a:spLocks noChangeArrowheads="1"/>
          </p:cNvSpPr>
          <p:nvPr/>
        </p:nvSpPr>
        <p:spPr bwMode="auto">
          <a:xfrm>
            <a:off x="971550" y="2852738"/>
            <a:ext cx="7488238" cy="3240087"/>
          </a:xfrm>
          <a:prstGeom prst="rect">
            <a:avLst/>
          </a:prstGeom>
          <a:noFill/>
          <a:ln w="9525" algn="ctr">
            <a:solidFill>
              <a:schemeClr val="hlink"/>
            </a:solidFill>
            <a:miter lim="800000"/>
          </a:ln>
          <a:effectLst/>
          <a:scene3d>
            <a:camera prst="legacyObliqueTopRight"/>
            <a:lightRig rig="legacyFlat3" dir="b"/>
          </a:scene3d>
          <a:sp3d extrusionH="163500" prstMaterial="legacyMatte">
            <a:bevelT w="13500" h="13500" prst="angle"/>
            <a:bevelB w="13500" h="13500" prst="angle"/>
            <a:extrusionClr>
              <a:schemeClr val="hlink"/>
            </a:extrusion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just">
              <a:spcBef>
                <a:spcPct val="0"/>
              </a:spcBef>
            </a:pPr>
            <a:endParaRPr lang="zh-CN" altLang="en-US" sz="2000" b="1" smtClean="0">
              <a:solidFill>
                <a:srgbClr val="000000"/>
              </a:solidFill>
              <a:ea typeface="黑体" panose="02010609060101010101" pitchFamily="49" charset="-122"/>
            </a:endParaRPr>
          </a:p>
        </p:txBody>
      </p:sp>
      <p:pic>
        <p:nvPicPr>
          <p:cNvPr id="7987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b="11728"/>
          <a:stretch>
            <a:fillRect/>
          </a:stretch>
        </p:blipFill>
        <p:spPr bwMode="auto">
          <a:xfrm>
            <a:off x="1979613" y="2997200"/>
            <a:ext cx="5584825"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8" name="Rectangle 6"/>
          <p:cNvSpPr>
            <a:spLocks noChangeArrowheads="1"/>
          </p:cNvSpPr>
          <p:nvPr/>
        </p:nvSpPr>
        <p:spPr bwMode="auto">
          <a:xfrm>
            <a:off x="323850" y="6705600"/>
            <a:ext cx="3140075"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7" name="Rectangle 3"/>
          <p:cNvSpPr>
            <a:spLocks noGrp="1" noChangeArrowheads="1"/>
          </p:cNvSpPr>
          <p:nvPr>
            <p:ph type="title"/>
          </p:nvPr>
        </p:nvSpPr>
        <p:spPr>
          <a:xfrm>
            <a:off x="304800" y="223838"/>
            <a:ext cx="6477000" cy="612775"/>
          </a:xfrm>
          <a:noFill/>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Tree>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250825"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1623043" name="Rectangle 3"/>
          <p:cNvSpPr>
            <a:spLocks noChangeArrowheads="1"/>
          </p:cNvSpPr>
          <p:nvPr/>
        </p:nvSpPr>
        <p:spPr bwMode="auto">
          <a:xfrm>
            <a:off x="395288" y="2349500"/>
            <a:ext cx="6911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b="1" dirty="0" smtClean="0">
                <a:solidFill>
                  <a:srgbClr val="00B0F0"/>
                </a:solidFill>
                <a:ea typeface="黑体" panose="02010609060101010101" pitchFamily="49" charset="-122"/>
              </a:rPr>
              <a:t>WWW</a:t>
            </a:r>
            <a:r>
              <a:rPr lang="zh-CN" altLang="en-US" b="1" dirty="0" smtClean="0">
                <a:solidFill>
                  <a:srgbClr val="00B0F0"/>
                </a:solidFill>
                <a:ea typeface="黑体" panose="02010609060101010101" pitchFamily="49" charset="-122"/>
              </a:rPr>
              <a:t>服务</a:t>
            </a:r>
          </a:p>
        </p:txBody>
      </p:sp>
      <p:sp>
        <p:nvSpPr>
          <p:cNvPr id="1623044" name="Text Box 4"/>
          <p:cNvSpPr txBox="1">
            <a:spLocks noChangeArrowheads="1"/>
          </p:cNvSpPr>
          <p:nvPr/>
        </p:nvSpPr>
        <p:spPr bwMode="auto">
          <a:xfrm>
            <a:off x="468313" y="2852738"/>
            <a:ext cx="828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spcBef>
                <a:spcPct val="15000"/>
              </a:spcBef>
            </a:pPr>
            <a:r>
              <a:rPr lang="en-US" altLang="zh-CN" sz="2400" dirty="0" smtClean="0">
                <a:solidFill>
                  <a:srgbClr val="000000"/>
                </a:solidFill>
              </a:rPr>
              <a:t>       WWW</a:t>
            </a:r>
            <a:r>
              <a:rPr lang="zh-CN" altLang="en-US" sz="2400" dirty="0" smtClean="0">
                <a:solidFill>
                  <a:srgbClr val="000000"/>
                </a:solidFill>
              </a:rPr>
              <a:t>服务是在</a:t>
            </a:r>
            <a:r>
              <a:rPr lang="en-US" altLang="zh-CN" sz="2400" dirty="0" smtClean="0">
                <a:solidFill>
                  <a:srgbClr val="000000"/>
                </a:solidFill>
              </a:rPr>
              <a:t>Internet</a:t>
            </a:r>
            <a:r>
              <a:rPr lang="zh-CN" altLang="en-US" sz="2400" dirty="0" smtClean="0">
                <a:solidFill>
                  <a:srgbClr val="000000"/>
                </a:solidFill>
              </a:rPr>
              <a:t>上最热门的服务之一。 </a:t>
            </a:r>
          </a:p>
        </p:txBody>
      </p:sp>
      <p:sp>
        <p:nvSpPr>
          <p:cNvPr id="1623045" name="Text Box 5"/>
          <p:cNvSpPr txBox="1">
            <a:spLocks noChangeArrowheads="1"/>
          </p:cNvSpPr>
          <p:nvPr/>
        </p:nvSpPr>
        <p:spPr bwMode="auto">
          <a:xfrm>
            <a:off x="395288" y="3357563"/>
            <a:ext cx="8280400" cy="1571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spcBef>
                <a:spcPct val="5000"/>
              </a:spcBef>
            </a:pPr>
            <a:r>
              <a:rPr lang="en-US" altLang="zh-CN" sz="2400" dirty="0" smtClean="0">
                <a:solidFill>
                  <a:srgbClr val="000000"/>
                </a:solidFill>
              </a:rPr>
              <a:t>        (1) Web(</a:t>
            </a:r>
            <a:r>
              <a:rPr lang="zh-CN" altLang="en-US" sz="2400" dirty="0" smtClean="0">
                <a:solidFill>
                  <a:srgbClr val="000000"/>
                </a:solidFill>
              </a:rPr>
              <a:t>万维网</a:t>
            </a:r>
            <a:r>
              <a:rPr lang="en-US" altLang="zh-CN" sz="2400" dirty="0" smtClean="0">
                <a:solidFill>
                  <a:srgbClr val="000000"/>
                </a:solidFill>
              </a:rPr>
              <a:t>)</a:t>
            </a:r>
            <a:r>
              <a:rPr lang="en-US" altLang="zh-CN" sz="2400" dirty="0" smtClean="0">
                <a:solidFill>
                  <a:srgbClr val="00FFCC"/>
                </a:solidFill>
                <a:ea typeface="宋体" panose="02010600030101010101" pitchFamily="2" charset="-122"/>
              </a:rPr>
              <a:t> </a:t>
            </a:r>
          </a:p>
          <a:p>
            <a:pPr algn="just" eaLnBrk="1" hangingPunct="1">
              <a:spcBef>
                <a:spcPct val="5000"/>
              </a:spcBef>
            </a:pPr>
            <a:r>
              <a:rPr lang="en-US" altLang="zh-CN" sz="2400" dirty="0" smtClean="0">
                <a:solidFill>
                  <a:srgbClr val="000000"/>
                </a:solidFill>
              </a:rPr>
              <a:t>        </a:t>
            </a:r>
            <a:r>
              <a:rPr lang="zh-CN" altLang="en-US" sz="2400" dirty="0" smtClean="0">
                <a:solidFill>
                  <a:srgbClr val="000000"/>
                </a:solidFill>
              </a:rPr>
              <a:t>所谓</a:t>
            </a:r>
            <a:r>
              <a:rPr lang="en-US" altLang="zh-CN" sz="2400" dirty="0" smtClean="0">
                <a:solidFill>
                  <a:srgbClr val="00B0F0"/>
                </a:solidFill>
              </a:rPr>
              <a:t>WWW(World Wide Web)</a:t>
            </a:r>
            <a:r>
              <a:rPr lang="zh-CN" altLang="en-US" sz="2400" dirty="0" smtClean="0">
                <a:solidFill>
                  <a:srgbClr val="000000"/>
                </a:solidFill>
              </a:rPr>
              <a:t>，也称或</a:t>
            </a:r>
            <a:r>
              <a:rPr lang="en-US" altLang="zh-CN" sz="2400" dirty="0" smtClean="0">
                <a:solidFill>
                  <a:srgbClr val="000000"/>
                </a:solidFill>
              </a:rPr>
              <a:t>Web</a:t>
            </a:r>
            <a:r>
              <a:rPr lang="zh-CN" altLang="en-US" sz="2400" dirty="0" smtClean="0">
                <a:solidFill>
                  <a:srgbClr val="000000"/>
                </a:solidFill>
              </a:rPr>
              <a:t>，是建立在客户机</a:t>
            </a:r>
            <a:r>
              <a:rPr lang="en-US" altLang="zh-CN" sz="2400" dirty="0" smtClean="0">
                <a:solidFill>
                  <a:srgbClr val="000000"/>
                </a:solidFill>
              </a:rPr>
              <a:t>/</a:t>
            </a:r>
            <a:r>
              <a:rPr lang="zh-CN" altLang="en-US" sz="2400" dirty="0" smtClean="0">
                <a:solidFill>
                  <a:srgbClr val="000000"/>
                </a:solidFill>
              </a:rPr>
              <a:t>服务器模型之上，以</a:t>
            </a:r>
            <a:r>
              <a:rPr lang="en-US" altLang="zh-CN" sz="2400" dirty="0" smtClean="0">
                <a:solidFill>
                  <a:srgbClr val="000000"/>
                </a:solidFill>
              </a:rPr>
              <a:t>HTML</a:t>
            </a:r>
            <a:r>
              <a:rPr lang="zh-CN" altLang="en-US" sz="2400" dirty="0" smtClean="0">
                <a:solidFill>
                  <a:srgbClr val="000000"/>
                </a:solidFill>
              </a:rPr>
              <a:t>语言和</a:t>
            </a:r>
            <a:r>
              <a:rPr lang="en-US" altLang="zh-CN" sz="2400" dirty="0" smtClean="0">
                <a:solidFill>
                  <a:srgbClr val="000000"/>
                </a:solidFill>
              </a:rPr>
              <a:t>HTTP</a:t>
            </a:r>
            <a:r>
              <a:rPr lang="zh-CN" altLang="en-US" sz="2400" dirty="0" smtClean="0">
                <a:solidFill>
                  <a:srgbClr val="000000"/>
                </a:solidFill>
              </a:rPr>
              <a:t>协议为基础，能够提供面向各种</a:t>
            </a:r>
            <a:r>
              <a:rPr lang="en-US" altLang="zh-CN" sz="2400" dirty="0" smtClean="0">
                <a:solidFill>
                  <a:srgbClr val="000000"/>
                </a:solidFill>
              </a:rPr>
              <a:t>Internet</a:t>
            </a:r>
            <a:r>
              <a:rPr lang="zh-CN" altLang="en-US" sz="2400" dirty="0" smtClean="0">
                <a:solidFill>
                  <a:srgbClr val="000000"/>
                </a:solidFill>
              </a:rPr>
              <a:t>服务的信息浏览系统。</a:t>
            </a:r>
          </a:p>
        </p:txBody>
      </p:sp>
      <p:sp>
        <p:nvSpPr>
          <p:cNvPr id="1623046" name="Text Box 6"/>
          <p:cNvSpPr txBox="1">
            <a:spLocks noChangeArrowheads="1"/>
          </p:cNvSpPr>
          <p:nvPr/>
        </p:nvSpPr>
        <p:spPr bwMode="auto">
          <a:xfrm>
            <a:off x="323850" y="1125538"/>
            <a:ext cx="8424863"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spcBef>
                <a:spcPct val="5000"/>
              </a:spcBef>
            </a:pPr>
            <a:r>
              <a:rPr lang="en-US" altLang="zh-CN" sz="2400" smtClean="0">
                <a:solidFill>
                  <a:srgbClr val="000000"/>
                </a:solidFill>
              </a:rPr>
              <a:t>        Internet</a:t>
            </a:r>
            <a:r>
              <a:rPr lang="zh-CN" altLang="en-US" sz="2400" smtClean="0">
                <a:solidFill>
                  <a:srgbClr val="000000"/>
                </a:solidFill>
              </a:rPr>
              <a:t>上提供的服务多种多样，本小节仅仅讲述因特网中应用最广泛的</a:t>
            </a:r>
            <a:r>
              <a:rPr lang="en-US" altLang="zh-CN" sz="2400" smtClean="0">
                <a:solidFill>
                  <a:srgbClr val="000000"/>
                </a:solidFill>
              </a:rPr>
              <a:t>WWW</a:t>
            </a:r>
            <a:r>
              <a:rPr lang="zh-CN" altLang="en-US" sz="2400" smtClean="0">
                <a:solidFill>
                  <a:srgbClr val="000000"/>
                </a:solidFill>
              </a:rPr>
              <a:t>服务、文件传输</a:t>
            </a:r>
            <a:r>
              <a:rPr lang="en-US" altLang="zh-CN" sz="2400" smtClean="0">
                <a:solidFill>
                  <a:srgbClr val="000000"/>
                </a:solidFill>
              </a:rPr>
              <a:t>FTP</a:t>
            </a:r>
            <a:r>
              <a:rPr lang="zh-CN" altLang="en-US" sz="2400" smtClean="0">
                <a:solidFill>
                  <a:srgbClr val="000000"/>
                </a:solidFill>
              </a:rPr>
              <a:t>，电子邮件等基本功能。</a:t>
            </a:r>
          </a:p>
        </p:txBody>
      </p:sp>
      <p:grpSp>
        <p:nvGrpSpPr>
          <p:cNvPr id="1623047" name="Group 7"/>
          <p:cNvGrpSpPr/>
          <p:nvPr/>
        </p:nvGrpSpPr>
        <p:grpSpPr bwMode="auto">
          <a:xfrm>
            <a:off x="323850" y="5213350"/>
            <a:ext cx="8351838" cy="701675"/>
            <a:chOff x="204" y="3284"/>
            <a:chExt cx="5350" cy="442"/>
          </a:xfrm>
        </p:grpSpPr>
        <p:sp>
          <p:nvSpPr>
            <p:cNvPr id="88073" name="Rectangle 8"/>
            <p:cNvSpPr>
              <a:spLocks noChangeArrowheads="1"/>
            </p:cNvSpPr>
            <p:nvPr/>
          </p:nvSpPr>
          <p:spPr bwMode="auto">
            <a:xfrm>
              <a:off x="208" y="3294"/>
              <a:ext cx="5346" cy="417"/>
            </a:xfrm>
            <a:prstGeom prst="rect">
              <a:avLst/>
            </a:prstGeom>
            <a:solidFill>
              <a:srgbClr val="FFFF99"/>
            </a:solidFill>
            <a:ln w="9525">
              <a:miter lim="800000"/>
            </a:ln>
            <a:effectLst/>
            <a:scene3d>
              <a:camera prst="legacyObliqueTopRight"/>
              <a:lightRig rig="legacyFlat3" dir="b"/>
            </a:scene3d>
            <a:sp3d extrusionH="176200" prstMaterial="legacyMatte">
              <a:bevelT w="13500" h="13500" prst="angle"/>
              <a:bevelB w="13500" h="13500" prst="angle"/>
              <a:extrusionClr>
                <a:srgbClr val="FFFF99"/>
              </a:extrusionClr>
            </a:sp3d>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anchor="ctr">
              <a:spAutoFit/>
              <a:flatTx/>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88074" name="Rectangle 9"/>
            <p:cNvSpPr>
              <a:spLocks noChangeArrowheads="1"/>
            </p:cNvSpPr>
            <p:nvPr/>
          </p:nvSpPr>
          <p:spPr bwMode="auto">
            <a:xfrm>
              <a:off x="204" y="3284"/>
              <a:ext cx="5349" cy="442"/>
            </a:xfrm>
            <a:prstGeom prst="rect">
              <a:avLst/>
            </a:prstGeom>
            <a:solidFill>
              <a:srgbClr val="FFFF99"/>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spcBef>
                  <a:spcPct val="0"/>
                </a:spcBef>
              </a:pPr>
              <a:r>
                <a:rPr lang="en-US" altLang="zh-CN" sz="2000" b="1" smtClean="0">
                  <a:solidFill>
                    <a:srgbClr val="FF0000"/>
                  </a:solidFill>
                  <a:ea typeface="黑体" panose="02010609060101010101" pitchFamily="49" charset="-122"/>
                </a:rPr>
                <a:t>        HTML</a:t>
              </a:r>
              <a:r>
                <a:rPr lang="zh-CN" altLang="en-US" sz="2000" b="1" smtClean="0">
                  <a:solidFill>
                    <a:srgbClr val="FF0000"/>
                  </a:solidFill>
                  <a:ea typeface="黑体" panose="02010609060101010101" pitchFamily="49" charset="-122"/>
                </a:rPr>
                <a:t>是一种标记语言。</a:t>
              </a:r>
              <a:r>
                <a:rPr lang="en-US" altLang="zh-CN" sz="2000" b="1" smtClean="0">
                  <a:solidFill>
                    <a:srgbClr val="FF0000"/>
                  </a:solidFill>
                  <a:ea typeface="黑体" panose="02010609060101010101" pitchFamily="49" charset="-122"/>
                </a:rPr>
                <a:t>Web</a:t>
              </a:r>
              <a:r>
                <a:rPr lang="zh-CN" altLang="en-US" sz="2000" b="1" smtClean="0">
                  <a:solidFill>
                    <a:srgbClr val="FF0000"/>
                  </a:solidFill>
                  <a:ea typeface="黑体" panose="02010609060101010101" pitchFamily="49" charset="-122"/>
                </a:rPr>
                <a:t>页用</a:t>
              </a:r>
              <a:r>
                <a:rPr lang="en-US" altLang="zh-CN" sz="2000" b="1" smtClean="0">
                  <a:solidFill>
                    <a:srgbClr val="FF0000"/>
                  </a:solidFill>
                  <a:ea typeface="黑体" panose="02010609060101010101" pitchFamily="49" charset="-122"/>
                </a:rPr>
                <a:t>HTML</a:t>
              </a:r>
              <a:r>
                <a:rPr lang="zh-CN" altLang="en-US" sz="2000" b="1" smtClean="0">
                  <a:solidFill>
                    <a:srgbClr val="FF0000"/>
                  </a:solidFill>
                  <a:ea typeface="黑体" panose="02010609060101010101" pitchFamily="49" charset="-122"/>
                </a:rPr>
                <a:t>语言描述；浏览器是一个</a:t>
              </a:r>
              <a:r>
                <a:rPr lang="en-US" altLang="zh-CN" sz="2000" b="1" smtClean="0">
                  <a:solidFill>
                    <a:srgbClr val="FF0000"/>
                  </a:solidFill>
                  <a:ea typeface="黑体" panose="02010609060101010101" pitchFamily="49" charset="-122"/>
                </a:rPr>
                <a:t>HTML</a:t>
              </a:r>
              <a:r>
                <a:rPr lang="zh-CN" altLang="en-US" sz="2000" b="1" smtClean="0">
                  <a:solidFill>
                    <a:srgbClr val="FF0000"/>
                  </a:solidFill>
                  <a:ea typeface="黑体" panose="02010609060101010101" pitchFamily="49" charset="-122"/>
                </a:rPr>
                <a:t>解释器；浏览器和</a:t>
              </a:r>
              <a:r>
                <a:rPr lang="en-US" altLang="zh-CN" sz="2000" b="1" smtClean="0">
                  <a:solidFill>
                    <a:srgbClr val="FF0000"/>
                  </a:solidFill>
                  <a:ea typeface="黑体" panose="02010609060101010101" pitchFamily="49" charset="-122"/>
                </a:rPr>
                <a:t>Web</a:t>
              </a:r>
              <a:r>
                <a:rPr lang="zh-CN" altLang="en-US" sz="2000" b="1" smtClean="0">
                  <a:solidFill>
                    <a:srgbClr val="FF0000"/>
                  </a:solidFill>
                  <a:ea typeface="黑体" panose="02010609060101010101" pitchFamily="49" charset="-122"/>
                </a:rPr>
                <a:t>服务器用</a:t>
              </a:r>
              <a:r>
                <a:rPr lang="en-US" altLang="zh-CN" sz="2000" b="1" smtClean="0">
                  <a:solidFill>
                    <a:srgbClr val="FF0000"/>
                  </a:solidFill>
                  <a:ea typeface="黑体" panose="02010609060101010101" pitchFamily="49" charset="-122"/>
                </a:rPr>
                <a:t>HTTP</a:t>
              </a:r>
              <a:r>
                <a:rPr lang="zh-CN" altLang="en-US" sz="2000" b="1" smtClean="0">
                  <a:solidFill>
                    <a:srgbClr val="FF0000"/>
                  </a:solidFill>
                  <a:ea typeface="黑体" panose="02010609060101010101" pitchFamily="49" charset="-122"/>
                </a:rPr>
                <a:t>协议进行通讯。</a:t>
              </a:r>
            </a:p>
          </p:txBody>
        </p:sp>
        <p:sp>
          <p:nvSpPr>
            <p:cNvPr id="88075" name="AutoShape 10"/>
            <p:cNvSpPr>
              <a:spLocks noChangeArrowheads="1"/>
            </p:cNvSpPr>
            <p:nvPr/>
          </p:nvSpPr>
          <p:spPr bwMode="auto">
            <a:xfrm>
              <a:off x="287" y="3339"/>
              <a:ext cx="144" cy="136"/>
            </a:xfrm>
            <a:prstGeom prst="smileyFace">
              <a:avLst>
                <a:gd name="adj" fmla="val -4653"/>
              </a:avLst>
            </a:prstGeom>
            <a:solidFill>
              <a:srgbClr val="FFFF99"/>
            </a:solidFill>
            <a:ln w="19050">
              <a:solidFill>
                <a:schemeClr val="hlink"/>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spcBef>
                  <a:spcPct val="0"/>
                </a:spcBef>
              </a:pPr>
              <a:endParaRPr lang="zh-CN" altLang="en-US" sz="2000" b="1" smtClean="0">
                <a:solidFill>
                  <a:srgbClr val="000000"/>
                </a:solidFill>
                <a:ea typeface="黑体" panose="02010609060101010101" pitchFamily="49" charset="-122"/>
              </a:endParaRPr>
            </a:p>
          </p:txBody>
        </p:sp>
      </p:grpSp>
      <p:sp>
        <p:nvSpPr>
          <p:cNvPr id="88072" name="Rectangle 11"/>
          <p:cNvSpPr>
            <a:spLocks noChangeArrowheads="1"/>
          </p:cNvSpPr>
          <p:nvPr/>
        </p:nvSpPr>
        <p:spPr bwMode="auto">
          <a:xfrm>
            <a:off x="323850" y="6705600"/>
            <a:ext cx="3605213"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23046"/>
                                        </p:tgtEl>
                                        <p:attrNameLst>
                                          <p:attrName>style.visibility</p:attrName>
                                        </p:attrNameLst>
                                      </p:cBhvr>
                                      <p:to>
                                        <p:strVal val="visible"/>
                                      </p:to>
                                    </p:set>
                                    <p:anim calcmode="lin" valueType="num">
                                      <p:cBhvr additive="base">
                                        <p:cTn id="7" dur="500" fill="hold"/>
                                        <p:tgtEl>
                                          <p:spTgt spid="1623046"/>
                                        </p:tgtEl>
                                        <p:attrNameLst>
                                          <p:attrName>ppt_x</p:attrName>
                                        </p:attrNameLst>
                                      </p:cBhvr>
                                      <p:tavLst>
                                        <p:tav tm="0">
                                          <p:val>
                                            <p:strVal val="#ppt_x"/>
                                          </p:val>
                                        </p:tav>
                                        <p:tav tm="100000">
                                          <p:val>
                                            <p:strVal val="#ppt_x"/>
                                          </p:val>
                                        </p:tav>
                                      </p:tavLst>
                                    </p:anim>
                                    <p:anim calcmode="lin" valueType="num">
                                      <p:cBhvr additive="base">
                                        <p:cTn id="8" dur="500" fill="hold"/>
                                        <p:tgtEl>
                                          <p:spTgt spid="16230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23043"/>
                                        </p:tgtEl>
                                        <p:attrNameLst>
                                          <p:attrName>style.visibility</p:attrName>
                                        </p:attrNameLst>
                                      </p:cBhvr>
                                      <p:to>
                                        <p:strVal val="visible"/>
                                      </p:to>
                                    </p:set>
                                    <p:anim calcmode="lin" valueType="num">
                                      <p:cBhvr additive="base">
                                        <p:cTn id="13" dur="500" fill="hold"/>
                                        <p:tgtEl>
                                          <p:spTgt spid="1623043"/>
                                        </p:tgtEl>
                                        <p:attrNameLst>
                                          <p:attrName>ppt_x</p:attrName>
                                        </p:attrNameLst>
                                      </p:cBhvr>
                                      <p:tavLst>
                                        <p:tav tm="0">
                                          <p:val>
                                            <p:strVal val="#ppt_x"/>
                                          </p:val>
                                        </p:tav>
                                        <p:tav tm="100000">
                                          <p:val>
                                            <p:strVal val="#ppt_x"/>
                                          </p:val>
                                        </p:tav>
                                      </p:tavLst>
                                    </p:anim>
                                    <p:anim calcmode="lin" valueType="num">
                                      <p:cBhvr additive="base">
                                        <p:cTn id="14" dur="500" fill="hold"/>
                                        <p:tgtEl>
                                          <p:spTgt spid="1623043"/>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1623044"/>
                                        </p:tgtEl>
                                        <p:attrNameLst>
                                          <p:attrName>style.visibility</p:attrName>
                                        </p:attrNameLst>
                                      </p:cBhvr>
                                      <p:to>
                                        <p:strVal val="visible"/>
                                      </p:to>
                                    </p:set>
                                    <p:anim calcmode="lin" valueType="num">
                                      <p:cBhvr additive="base">
                                        <p:cTn id="18" dur="500" fill="hold"/>
                                        <p:tgtEl>
                                          <p:spTgt spid="1623044"/>
                                        </p:tgtEl>
                                        <p:attrNameLst>
                                          <p:attrName>ppt_x</p:attrName>
                                        </p:attrNameLst>
                                      </p:cBhvr>
                                      <p:tavLst>
                                        <p:tav tm="0">
                                          <p:val>
                                            <p:strVal val="#ppt_x"/>
                                          </p:val>
                                        </p:tav>
                                        <p:tav tm="100000">
                                          <p:val>
                                            <p:strVal val="#ppt_x"/>
                                          </p:val>
                                        </p:tav>
                                      </p:tavLst>
                                    </p:anim>
                                    <p:anim calcmode="lin" valueType="num">
                                      <p:cBhvr additive="base">
                                        <p:cTn id="19" dur="500" fill="hold"/>
                                        <p:tgtEl>
                                          <p:spTgt spid="1623044"/>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4" fill="hold" grpId="0" nodeType="afterEffect">
                                  <p:stCondLst>
                                    <p:cond delay="0"/>
                                  </p:stCondLst>
                                  <p:childTnLst>
                                    <p:set>
                                      <p:cBhvr>
                                        <p:cTn id="22" dur="1" fill="hold">
                                          <p:stCondLst>
                                            <p:cond delay="0"/>
                                          </p:stCondLst>
                                        </p:cTn>
                                        <p:tgtEl>
                                          <p:spTgt spid="1623045"/>
                                        </p:tgtEl>
                                        <p:attrNameLst>
                                          <p:attrName>style.visibility</p:attrName>
                                        </p:attrNameLst>
                                      </p:cBhvr>
                                      <p:to>
                                        <p:strVal val="visible"/>
                                      </p:to>
                                    </p:set>
                                    <p:anim calcmode="lin" valueType="num">
                                      <p:cBhvr additive="base">
                                        <p:cTn id="23" dur="500" fill="hold"/>
                                        <p:tgtEl>
                                          <p:spTgt spid="1623045"/>
                                        </p:tgtEl>
                                        <p:attrNameLst>
                                          <p:attrName>ppt_x</p:attrName>
                                        </p:attrNameLst>
                                      </p:cBhvr>
                                      <p:tavLst>
                                        <p:tav tm="0">
                                          <p:val>
                                            <p:strVal val="#ppt_x"/>
                                          </p:val>
                                        </p:tav>
                                        <p:tav tm="100000">
                                          <p:val>
                                            <p:strVal val="#ppt_x"/>
                                          </p:val>
                                        </p:tav>
                                      </p:tavLst>
                                    </p:anim>
                                    <p:anim calcmode="lin" valueType="num">
                                      <p:cBhvr additive="base">
                                        <p:cTn id="24" dur="500" fill="hold"/>
                                        <p:tgtEl>
                                          <p:spTgt spid="1623045"/>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3" presetClass="entr" presetSubtype="10" fill="hold" nodeType="afterEffect">
                                  <p:stCondLst>
                                    <p:cond delay="0"/>
                                  </p:stCondLst>
                                  <p:childTnLst>
                                    <p:set>
                                      <p:cBhvr>
                                        <p:cTn id="27" dur="1" fill="hold">
                                          <p:stCondLst>
                                            <p:cond delay="0"/>
                                          </p:stCondLst>
                                        </p:cTn>
                                        <p:tgtEl>
                                          <p:spTgt spid="1623047"/>
                                        </p:tgtEl>
                                        <p:attrNameLst>
                                          <p:attrName>style.visibility</p:attrName>
                                        </p:attrNameLst>
                                      </p:cBhvr>
                                      <p:to>
                                        <p:strVal val="visible"/>
                                      </p:to>
                                    </p:set>
                                    <p:animEffect transition="in" filter="blinds(horizontal)">
                                      <p:cBhvr>
                                        <p:cTn id="28" dur="500"/>
                                        <p:tgtEl>
                                          <p:spTgt spid="1623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3043" grpId="0" bldLvl="0" animBg="1"/>
      <p:bldP spid="1623044" grpId="0"/>
      <p:bldP spid="1623045" grpId="0" bldLvl="0" animBg="1"/>
      <p:bldP spid="162304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4066" name="Rectangle 2"/>
          <p:cNvSpPr>
            <a:spLocks noGrp="1" noChangeArrowheads="1"/>
          </p:cNvSpPr>
          <p:nvPr>
            <p:ph type="body" idx="1"/>
          </p:nvPr>
        </p:nvSpPr>
        <p:spPr>
          <a:xfrm>
            <a:off x="539750" y="1052513"/>
            <a:ext cx="8280400" cy="3671887"/>
          </a:xfrm>
        </p:spPr>
        <p:txBody>
          <a:bodyPr/>
          <a:lstStyle/>
          <a:p>
            <a:pPr marL="0" indent="0" algn="just" eaLnBrk="1" hangingPunct="1">
              <a:lnSpc>
                <a:spcPct val="105000"/>
              </a:lnSpc>
              <a:spcBef>
                <a:spcPct val="10000"/>
              </a:spcBef>
              <a:buFontTx/>
              <a:buNone/>
            </a:pPr>
            <a:r>
              <a:rPr lang="en-US" altLang="zh-CN" sz="2400" b="1" dirty="0" smtClean="0"/>
              <a:t>        WWW</a:t>
            </a:r>
            <a:r>
              <a:rPr lang="zh-CN" altLang="en-US" sz="2400" b="1" dirty="0" smtClean="0"/>
              <a:t>是基于</a:t>
            </a:r>
            <a:r>
              <a:rPr lang="zh-CN" altLang="en-US" sz="2400" b="1" dirty="0" smtClean="0">
                <a:solidFill>
                  <a:srgbClr val="00B0F0"/>
                </a:solidFill>
              </a:rPr>
              <a:t>客户机</a:t>
            </a:r>
            <a:r>
              <a:rPr lang="en-US" altLang="zh-CN" sz="2400" b="1" dirty="0" smtClean="0">
                <a:solidFill>
                  <a:srgbClr val="00B0F0"/>
                </a:solidFill>
              </a:rPr>
              <a:t>/</a:t>
            </a:r>
            <a:r>
              <a:rPr lang="zh-CN" altLang="en-US" sz="2400" b="1" dirty="0" smtClean="0">
                <a:solidFill>
                  <a:srgbClr val="00B0F0"/>
                </a:solidFill>
              </a:rPr>
              <a:t>服务器方式</a:t>
            </a:r>
            <a:r>
              <a:rPr lang="zh-CN" altLang="en-US" sz="2400" b="1" dirty="0" smtClean="0"/>
              <a:t>工作的。客户机与服务器各自完成不同的功能，它包括： </a:t>
            </a:r>
          </a:p>
          <a:p>
            <a:pPr marL="0" indent="0" algn="just" eaLnBrk="1" hangingPunct="1">
              <a:lnSpc>
                <a:spcPct val="105000"/>
              </a:lnSpc>
              <a:spcBef>
                <a:spcPct val="10000"/>
              </a:spcBef>
              <a:buFontTx/>
              <a:buNone/>
            </a:pPr>
            <a:r>
              <a:rPr lang="zh-CN" altLang="en-US" sz="2400" b="1" dirty="0" smtClean="0"/>
              <a:t>        ① 浏览器。是一种安装在客户端的导航工具。浏览器除了可以访问</a:t>
            </a:r>
            <a:r>
              <a:rPr lang="en-US" altLang="zh-CN" sz="2400" b="1" dirty="0" smtClean="0"/>
              <a:t>WWW</a:t>
            </a:r>
            <a:r>
              <a:rPr lang="zh-CN" altLang="en-US" sz="2400" b="1" dirty="0" smtClean="0"/>
              <a:t>资源外，还可以访问包括</a:t>
            </a:r>
            <a:r>
              <a:rPr lang="en-US" altLang="zh-CN" sz="2400" b="1" dirty="0" smtClean="0"/>
              <a:t>Telnet</a:t>
            </a:r>
            <a:r>
              <a:rPr lang="zh-CN" altLang="en-US" sz="2400" b="1" dirty="0" smtClean="0"/>
              <a:t>、</a:t>
            </a:r>
            <a:r>
              <a:rPr lang="en-US" altLang="zh-CN" sz="2400" b="1" dirty="0" smtClean="0"/>
              <a:t>FTP</a:t>
            </a:r>
            <a:r>
              <a:rPr lang="zh-CN" altLang="en-US" sz="2400" b="1" dirty="0" smtClean="0"/>
              <a:t>、电子邮件等全部的</a:t>
            </a:r>
            <a:r>
              <a:rPr lang="en-US" altLang="zh-CN" sz="2400" b="1" dirty="0" smtClean="0"/>
              <a:t>Internet</a:t>
            </a:r>
            <a:r>
              <a:rPr lang="zh-CN" altLang="en-US" sz="2400" b="1" dirty="0" smtClean="0"/>
              <a:t>资源。</a:t>
            </a:r>
          </a:p>
          <a:p>
            <a:pPr marL="0" indent="0" algn="just" eaLnBrk="1" hangingPunct="1">
              <a:lnSpc>
                <a:spcPct val="105000"/>
              </a:lnSpc>
              <a:spcBef>
                <a:spcPct val="10000"/>
              </a:spcBef>
              <a:buFontTx/>
              <a:buNone/>
            </a:pPr>
            <a:r>
              <a:rPr lang="zh-CN" altLang="en-US" sz="2400" b="1" dirty="0" smtClean="0"/>
              <a:t>         ② </a:t>
            </a:r>
            <a:r>
              <a:rPr lang="en-US" altLang="zh-CN" sz="2400" b="1" dirty="0" smtClean="0"/>
              <a:t>WWW</a:t>
            </a:r>
            <a:r>
              <a:rPr lang="zh-CN" altLang="en-US" sz="2400" b="1" dirty="0" smtClean="0"/>
              <a:t>服务器</a:t>
            </a:r>
            <a:r>
              <a:rPr lang="en-US" altLang="zh-CN" sz="2400" b="1" dirty="0" smtClean="0"/>
              <a:t>(</a:t>
            </a:r>
            <a:r>
              <a:rPr lang="zh-CN" altLang="en-US" sz="2400" b="1" dirty="0" smtClean="0"/>
              <a:t>又称</a:t>
            </a:r>
            <a:r>
              <a:rPr lang="en-US" altLang="zh-CN" sz="2400" b="1" dirty="0" smtClean="0"/>
              <a:t>Web</a:t>
            </a:r>
            <a:r>
              <a:rPr lang="zh-CN" altLang="en-US" sz="2400" b="1" dirty="0" smtClean="0"/>
              <a:t>服务器</a:t>
            </a:r>
            <a:r>
              <a:rPr lang="en-US" altLang="zh-CN" sz="2400" b="1" dirty="0" smtClean="0"/>
              <a:t>)</a:t>
            </a:r>
            <a:r>
              <a:rPr lang="zh-CN" altLang="en-US" sz="2400" b="1" dirty="0" smtClean="0"/>
              <a:t>。存放有网页。客户程序向服务器程序发出请求，服务器程序向客户程序送回客户所要的网页文档。</a:t>
            </a:r>
          </a:p>
        </p:txBody>
      </p:sp>
      <p:pic>
        <p:nvPicPr>
          <p:cNvPr id="16240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0688" y="4294188"/>
            <a:ext cx="5903912" cy="148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4069" name="Rectangle 5"/>
          <p:cNvSpPr>
            <a:spLocks noChangeArrowheads="1"/>
          </p:cNvSpPr>
          <p:nvPr/>
        </p:nvSpPr>
        <p:spPr bwMode="auto">
          <a:xfrm>
            <a:off x="1403350" y="4365625"/>
            <a:ext cx="6480175" cy="1368425"/>
          </a:xfrm>
          <a:prstGeom prst="rect">
            <a:avLst/>
          </a:prstGeom>
          <a:noFill/>
          <a:ln w="9525" algn="ctr">
            <a:solidFill>
              <a:schemeClr val="hlink"/>
            </a:solidFill>
            <a:miter lim="800000"/>
          </a:ln>
          <a:effectLst/>
          <a:scene3d>
            <a:camera prst="legacyObliqueTopRight"/>
            <a:lightRig rig="legacyFlat3" dir="b"/>
          </a:scene3d>
          <a:sp3d extrusionH="163500" prstMaterial="legacyMatte">
            <a:bevelT w="13500" h="13500" prst="angle"/>
            <a:bevelB w="13500" h="13500" prst="angle"/>
            <a:extrusionClr>
              <a:schemeClr val="hlink"/>
            </a:extrusion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89094" name="Rectangle 6"/>
          <p:cNvSpPr>
            <a:spLocks noChangeArrowheads="1"/>
          </p:cNvSpPr>
          <p:nvPr/>
        </p:nvSpPr>
        <p:spPr bwMode="auto">
          <a:xfrm>
            <a:off x="323850" y="6705600"/>
            <a:ext cx="3651250"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7" name="Rectangle 2"/>
          <p:cNvSpPr>
            <a:spLocks noGrp="1" noChangeArrowheads="1"/>
          </p:cNvSpPr>
          <p:nvPr>
            <p:ph type="title"/>
          </p:nvPr>
        </p:nvSpPr>
        <p:spPr>
          <a:xfrm>
            <a:off x="250825"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24066">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624066">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624066">
                                            <p:txEl>
                                              <p:pRg st="2" end="2"/>
                                            </p:txEl>
                                          </p:spTgt>
                                        </p:tgtEl>
                                        <p:attrNameLst>
                                          <p:attrName>style.visibility</p:attrName>
                                        </p:attrNameLst>
                                      </p:cBhvr>
                                      <p:to>
                                        <p:strVal val="visible"/>
                                      </p:to>
                                    </p:set>
                                  </p:childTnLst>
                                </p:cTn>
                              </p:par>
                            </p:childTnLst>
                          </p:cTn>
                        </p:par>
                        <p:par>
                          <p:cTn id="14" fill="hold">
                            <p:stCondLst>
                              <p:cond delay="0"/>
                            </p:stCondLst>
                            <p:childTnLst>
                              <p:par>
                                <p:cTn id="15" presetID="3" presetClass="entr" presetSubtype="10" fill="hold" nodeType="afterEffect">
                                  <p:stCondLst>
                                    <p:cond delay="0"/>
                                  </p:stCondLst>
                                  <p:childTnLst>
                                    <p:set>
                                      <p:cBhvr>
                                        <p:cTn id="16" dur="1" fill="hold">
                                          <p:stCondLst>
                                            <p:cond delay="0"/>
                                          </p:stCondLst>
                                        </p:cTn>
                                        <p:tgtEl>
                                          <p:spTgt spid="1624068"/>
                                        </p:tgtEl>
                                        <p:attrNameLst>
                                          <p:attrName>style.visibility</p:attrName>
                                        </p:attrNameLst>
                                      </p:cBhvr>
                                      <p:to>
                                        <p:strVal val="visible"/>
                                      </p:to>
                                    </p:set>
                                    <p:animEffect transition="in" filter="blinds(horizontal)">
                                      <p:cBhvr>
                                        <p:cTn id="17" dur="500"/>
                                        <p:tgtEl>
                                          <p:spTgt spid="1624068"/>
                                        </p:tgtEl>
                                      </p:cBhvr>
                                    </p:animEffect>
                                  </p:childTnLst>
                                </p:cTn>
                              </p:par>
                            </p:childTnLst>
                          </p:cTn>
                        </p:par>
                        <p:par>
                          <p:cTn id="18" fill="hold">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1624069"/>
                                        </p:tgtEl>
                                        <p:attrNameLst>
                                          <p:attrName>style.visibility</p:attrName>
                                        </p:attrNameLst>
                                      </p:cBhvr>
                                      <p:to>
                                        <p:strVal val="visible"/>
                                      </p:to>
                                    </p:set>
                                    <p:animEffect transition="in" filter="blinds(horizontal)">
                                      <p:cBhvr>
                                        <p:cTn id="21" dur="500"/>
                                        <p:tgtEl>
                                          <p:spTgt spid="16240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406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body" idx="1"/>
          </p:nvPr>
        </p:nvSpPr>
        <p:spPr>
          <a:xfrm>
            <a:off x="250825" y="1052513"/>
            <a:ext cx="8569325" cy="4897437"/>
          </a:xfrm>
        </p:spPr>
        <p:txBody>
          <a:bodyPr/>
          <a:lstStyle/>
          <a:p>
            <a:pPr marL="0" indent="0" algn="just" eaLnBrk="1" hangingPunct="1">
              <a:spcBef>
                <a:spcPct val="10000"/>
              </a:spcBef>
              <a:buFontTx/>
              <a:buNone/>
            </a:pPr>
            <a:r>
              <a:rPr lang="en-US" altLang="zh-CN" sz="2400" b="1" dirty="0" smtClean="0"/>
              <a:t>         (2) URL(</a:t>
            </a:r>
            <a:r>
              <a:rPr lang="zh-CN" altLang="en-US" sz="2400" b="1" dirty="0" smtClean="0"/>
              <a:t>统一资源定位符</a:t>
            </a:r>
            <a:r>
              <a:rPr lang="en-US" altLang="zh-CN" sz="2400" b="1" dirty="0" smtClean="0"/>
              <a:t>)</a:t>
            </a:r>
          </a:p>
          <a:p>
            <a:pPr marL="0" indent="0" algn="just" eaLnBrk="1" hangingPunct="1">
              <a:spcBef>
                <a:spcPct val="10000"/>
              </a:spcBef>
              <a:buFontTx/>
              <a:buNone/>
            </a:pPr>
            <a:r>
              <a:rPr lang="en-US" altLang="zh-CN" sz="2400" b="1" dirty="0" smtClean="0"/>
              <a:t>         </a:t>
            </a:r>
            <a:r>
              <a:rPr lang="zh-CN" altLang="en-US" sz="2400" b="1" dirty="0" smtClean="0"/>
              <a:t>也称为</a:t>
            </a:r>
            <a:r>
              <a:rPr lang="en-US" altLang="zh-CN" sz="2400" b="1" dirty="0" smtClean="0"/>
              <a:t>Web</a:t>
            </a:r>
            <a:r>
              <a:rPr lang="zh-CN" altLang="en-US" sz="2400" b="1" dirty="0" smtClean="0"/>
              <a:t>地址或网址。</a:t>
            </a:r>
          </a:p>
          <a:p>
            <a:pPr marL="0" indent="0" algn="just" eaLnBrk="1" hangingPunct="1">
              <a:spcBef>
                <a:spcPct val="10000"/>
              </a:spcBef>
              <a:buFontTx/>
              <a:buNone/>
            </a:pPr>
            <a:r>
              <a:rPr lang="zh-CN" altLang="en-US" sz="2400" b="1" dirty="0" smtClean="0"/>
              <a:t>         一个完整的</a:t>
            </a:r>
            <a:r>
              <a:rPr lang="en-US" altLang="zh-CN" sz="2400" b="1" dirty="0" smtClean="0">
                <a:solidFill>
                  <a:srgbClr val="00B0F0"/>
                </a:solidFill>
              </a:rPr>
              <a:t>URL</a:t>
            </a:r>
            <a:r>
              <a:rPr lang="zh-CN" altLang="en-US" sz="2400" b="1" dirty="0" smtClean="0">
                <a:solidFill>
                  <a:srgbClr val="00B0F0"/>
                </a:solidFill>
              </a:rPr>
              <a:t>包含三个部分</a:t>
            </a:r>
            <a:r>
              <a:rPr lang="zh-CN" altLang="en-US" sz="2400" b="1" dirty="0" smtClean="0"/>
              <a:t>：</a:t>
            </a:r>
          </a:p>
          <a:p>
            <a:pPr marL="0" indent="0" algn="just" eaLnBrk="1" hangingPunct="1">
              <a:spcBef>
                <a:spcPct val="10000"/>
              </a:spcBef>
              <a:buFontTx/>
              <a:buNone/>
            </a:pPr>
            <a:r>
              <a:rPr lang="zh-CN" altLang="en-US" sz="2400" b="1" dirty="0" smtClean="0"/>
              <a:t>         第</a:t>
            </a:r>
            <a:r>
              <a:rPr lang="zh-CN" altLang="en-US" sz="2400" b="1" kern="1200">
                <a:solidFill>
                  <a:srgbClr val="00B0F0"/>
                </a:solidFill>
                <a:latin typeface="黑体" panose="02010609060101010101" pitchFamily="49" charset="-122"/>
                <a:ea typeface="黑体" panose="02010609060101010101" pitchFamily="49" charset="-122"/>
              </a:rPr>
              <a:t>一</a:t>
            </a:r>
            <a:r>
              <a:rPr lang="zh-CN" altLang="en-US" sz="2400" b="1" dirty="0" smtClean="0"/>
              <a:t>部分：通讯</a:t>
            </a:r>
            <a:r>
              <a:rPr lang="zh-CN" altLang="en-US" sz="2400" b="1" kern="1200">
                <a:solidFill>
                  <a:srgbClr val="00B0F0"/>
                </a:solidFill>
                <a:latin typeface="黑体" panose="02010609060101010101" pitchFamily="49" charset="-122"/>
                <a:ea typeface="黑体" panose="02010609060101010101" pitchFamily="49" charset="-122"/>
              </a:rPr>
              <a:t>协议</a:t>
            </a:r>
            <a:r>
              <a:rPr lang="en-US" altLang="zh-CN" sz="2400" b="1" dirty="0" smtClean="0"/>
              <a:t>(</a:t>
            </a:r>
            <a:r>
              <a:rPr lang="zh-CN" altLang="en-US" sz="2400" b="1" dirty="0" smtClean="0"/>
              <a:t>如：</a:t>
            </a:r>
            <a:r>
              <a:rPr lang="en-US" altLang="zh-CN" sz="2400" b="1" dirty="0" smtClean="0"/>
              <a:t>HTTP</a:t>
            </a:r>
            <a:r>
              <a:rPr lang="zh-CN" altLang="en-US" sz="2400" b="1" dirty="0" smtClean="0"/>
              <a:t>、</a:t>
            </a:r>
            <a:r>
              <a:rPr lang="en-US" altLang="zh-CN" sz="2400" b="1" dirty="0" smtClean="0"/>
              <a:t>FTP</a:t>
            </a:r>
            <a:r>
              <a:rPr lang="zh-CN" altLang="en-US" sz="2400" b="1" dirty="0" smtClean="0"/>
              <a:t>等</a:t>
            </a:r>
            <a:r>
              <a:rPr lang="en-US" altLang="zh-CN" sz="2400" b="1" dirty="0" smtClean="0"/>
              <a:t>)</a:t>
            </a:r>
            <a:r>
              <a:rPr lang="zh-CN" altLang="en-US" sz="2400" b="1" dirty="0" smtClean="0"/>
              <a:t>；</a:t>
            </a:r>
          </a:p>
          <a:p>
            <a:pPr marL="0" indent="0" algn="just" eaLnBrk="1" hangingPunct="1">
              <a:spcBef>
                <a:spcPct val="10000"/>
              </a:spcBef>
              <a:buFontTx/>
              <a:buNone/>
            </a:pPr>
            <a:r>
              <a:rPr lang="zh-CN" altLang="en-US" sz="2400" b="1" dirty="0" smtClean="0"/>
              <a:t>         第</a:t>
            </a:r>
            <a:r>
              <a:rPr lang="zh-CN" altLang="en-US" sz="2400" b="1" kern="1200">
                <a:solidFill>
                  <a:srgbClr val="00B0F0"/>
                </a:solidFill>
                <a:latin typeface="黑体" panose="02010609060101010101" pitchFamily="49" charset="-122"/>
                <a:ea typeface="黑体" panose="02010609060101010101" pitchFamily="49" charset="-122"/>
              </a:rPr>
              <a:t>二</a:t>
            </a:r>
            <a:r>
              <a:rPr lang="zh-CN" altLang="en-US" sz="2400" b="1" dirty="0" smtClean="0"/>
              <a:t>部分：服务器的名称或</a:t>
            </a:r>
            <a:r>
              <a:rPr lang="en-US" altLang="zh-CN" sz="2400" b="1" dirty="0" smtClean="0"/>
              <a:t>IP</a:t>
            </a:r>
            <a:r>
              <a:rPr lang="zh-CN" altLang="en-US" sz="2400" b="1" kern="1200">
                <a:solidFill>
                  <a:srgbClr val="00B0F0"/>
                </a:solidFill>
                <a:latin typeface="黑体" panose="02010609060101010101" pitchFamily="49" charset="-122"/>
                <a:ea typeface="黑体" panose="02010609060101010101" pitchFamily="49" charset="-122"/>
              </a:rPr>
              <a:t>地址</a:t>
            </a:r>
            <a:r>
              <a:rPr lang="zh-CN" altLang="en-US" sz="2400" b="1" dirty="0" smtClean="0"/>
              <a:t>；</a:t>
            </a:r>
          </a:p>
          <a:p>
            <a:pPr marL="0" indent="0" algn="just" eaLnBrk="1" hangingPunct="1">
              <a:spcBef>
                <a:spcPct val="10000"/>
              </a:spcBef>
              <a:buFontTx/>
              <a:buNone/>
            </a:pPr>
            <a:r>
              <a:rPr lang="zh-CN" altLang="en-US" sz="2400" b="1" dirty="0" smtClean="0"/>
              <a:t>         第</a:t>
            </a:r>
            <a:r>
              <a:rPr lang="zh-CN" altLang="en-US" sz="2400" b="1" kern="1200">
                <a:solidFill>
                  <a:srgbClr val="00B0F0"/>
                </a:solidFill>
                <a:latin typeface="黑体" panose="02010609060101010101" pitchFamily="49" charset="-122"/>
                <a:ea typeface="黑体" panose="02010609060101010101" pitchFamily="49" charset="-122"/>
              </a:rPr>
              <a:t>三</a:t>
            </a:r>
            <a:r>
              <a:rPr lang="zh-CN" altLang="en-US" sz="2400" b="1" dirty="0" smtClean="0"/>
              <a:t>部分：网页或文件的</a:t>
            </a:r>
            <a:r>
              <a:rPr lang="zh-CN" altLang="en-US" sz="2400" b="1" kern="1200">
                <a:solidFill>
                  <a:srgbClr val="00B0F0"/>
                </a:solidFill>
                <a:latin typeface="黑体" panose="02010609060101010101" pitchFamily="49" charset="-122"/>
                <a:ea typeface="黑体" panose="02010609060101010101" pitchFamily="49" charset="-122"/>
              </a:rPr>
              <a:t>文件名</a:t>
            </a:r>
            <a:r>
              <a:rPr lang="zh-CN" altLang="en-US" sz="2400" b="1" dirty="0" smtClean="0"/>
              <a:t>。</a:t>
            </a:r>
          </a:p>
          <a:p>
            <a:pPr marL="0" indent="0" algn="just" eaLnBrk="1" hangingPunct="1">
              <a:spcBef>
                <a:spcPct val="10000"/>
              </a:spcBef>
              <a:buFontTx/>
              <a:buNone/>
            </a:pPr>
            <a:r>
              <a:rPr lang="zh-CN" altLang="en-US" sz="2400" b="1" dirty="0" smtClean="0"/>
              <a:t>         三者组合起来，就是完整的</a:t>
            </a:r>
            <a:r>
              <a:rPr lang="en-US" altLang="zh-CN" sz="2400" b="1" dirty="0" smtClean="0"/>
              <a:t>URL</a:t>
            </a:r>
            <a:r>
              <a:rPr lang="zh-CN" altLang="en-US" sz="2400" b="1" dirty="0" smtClean="0"/>
              <a:t>。</a:t>
            </a:r>
          </a:p>
          <a:p>
            <a:pPr marL="0" indent="0" algn="just" eaLnBrk="1" hangingPunct="1">
              <a:spcBef>
                <a:spcPct val="10000"/>
              </a:spcBef>
              <a:buFontTx/>
              <a:buNone/>
            </a:pPr>
            <a:r>
              <a:rPr lang="zh-CN" altLang="en-US" sz="2400" b="1" dirty="0" smtClean="0"/>
              <a:t>         例：</a:t>
            </a:r>
            <a:r>
              <a:rPr lang="en-US" altLang="zh-CN" sz="2400" b="1" dirty="0" smtClean="0"/>
              <a:t>http://www.edu.cn/info/</a:t>
            </a:r>
            <a:r>
              <a:rPr lang="en-US" altLang="zh-CN" sz="2400" dirty="0" smtClean="0"/>
              <a:t> </a:t>
            </a:r>
            <a:endParaRPr lang="en-US" altLang="zh-CN" sz="2400" b="1" dirty="0" smtClean="0"/>
          </a:p>
          <a:p>
            <a:pPr marL="0" indent="0" algn="just" eaLnBrk="1" hangingPunct="1">
              <a:spcBef>
                <a:spcPct val="10000"/>
              </a:spcBef>
              <a:buFontTx/>
              <a:buNone/>
            </a:pPr>
            <a:r>
              <a:rPr lang="en-US" altLang="zh-CN" sz="2400" b="1" dirty="0" smtClean="0"/>
              <a:t>                 </a:t>
            </a:r>
            <a:r>
              <a:rPr lang="en-US" altLang="zh-CN" sz="2400" b="1" dirty="0" smtClean="0">
                <a:hlinkClick r:id="rId2"/>
              </a:rPr>
              <a:t>http://202.116.160.41</a:t>
            </a:r>
            <a:endParaRPr lang="en-US" altLang="zh-CN" sz="2400" b="1" dirty="0" smtClean="0"/>
          </a:p>
          <a:p>
            <a:pPr marL="0" indent="0" algn="just" eaLnBrk="1" hangingPunct="1">
              <a:spcBef>
                <a:spcPct val="10000"/>
              </a:spcBef>
              <a:buFontTx/>
              <a:buNone/>
            </a:pPr>
            <a:r>
              <a:rPr lang="en-US" altLang="zh-CN" sz="2400" b="1" dirty="0" smtClean="0"/>
              <a:t>        HTTP</a:t>
            </a:r>
            <a:r>
              <a:rPr lang="zh-CN" altLang="en-US" sz="2400" b="1" dirty="0" smtClean="0"/>
              <a:t>是协议；</a:t>
            </a:r>
            <a:r>
              <a:rPr lang="en-US" altLang="zh-CN" sz="2400" b="1" dirty="0" smtClean="0"/>
              <a:t>/www.edu.cn</a:t>
            </a:r>
            <a:r>
              <a:rPr lang="zh-CN" altLang="en-US" sz="2400" b="1" dirty="0" smtClean="0"/>
              <a:t>是中国教育和科研计算机网的</a:t>
            </a:r>
            <a:r>
              <a:rPr lang="en-US" altLang="zh-CN" sz="2400" b="1" dirty="0" smtClean="0"/>
              <a:t>Web</a:t>
            </a:r>
            <a:r>
              <a:rPr lang="zh-CN" altLang="en-US" sz="2400" b="1" dirty="0" smtClean="0"/>
              <a:t>服务器的域名；</a:t>
            </a:r>
            <a:r>
              <a:rPr lang="en-US" altLang="zh-CN" sz="2400" b="1" dirty="0" smtClean="0"/>
              <a:t>info/</a:t>
            </a:r>
            <a:r>
              <a:rPr lang="zh-CN" altLang="en-US" sz="2400" b="1" dirty="0" smtClean="0"/>
              <a:t>是中国教育和科研计算机网网站中的教育信息化栏目。</a:t>
            </a:r>
          </a:p>
          <a:p>
            <a:pPr marL="0" indent="0" algn="just" eaLnBrk="1" hangingPunct="1">
              <a:spcBef>
                <a:spcPct val="10000"/>
              </a:spcBef>
              <a:buFontTx/>
              <a:buNone/>
            </a:pPr>
            <a:endParaRPr lang="en-US" altLang="zh-CN" sz="2400" b="1" dirty="0" smtClean="0"/>
          </a:p>
        </p:txBody>
      </p:sp>
      <p:sp>
        <p:nvSpPr>
          <p:cNvPr id="90116" name="Rectangle 4"/>
          <p:cNvSpPr>
            <a:spLocks noChangeArrowheads="1"/>
          </p:cNvSpPr>
          <p:nvPr/>
        </p:nvSpPr>
        <p:spPr bwMode="auto">
          <a:xfrm>
            <a:off x="323850" y="6705600"/>
            <a:ext cx="3700463"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5" name="Rectangle 2"/>
          <p:cNvSpPr>
            <a:spLocks noGrp="1" noChangeArrowheads="1"/>
          </p:cNvSpPr>
          <p:nvPr>
            <p:ph type="title"/>
          </p:nvPr>
        </p:nvSpPr>
        <p:spPr>
          <a:xfrm>
            <a:off x="250825"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Tree>
  </p:cSld>
  <p:clrMapOvr>
    <a:masterClrMapping/>
  </p:clrMapOvr>
  <p:transition>
    <p:split orient="ver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Text Box 3"/>
          <p:cNvSpPr txBox="1">
            <a:spLocks noChangeArrowheads="1"/>
          </p:cNvSpPr>
          <p:nvPr/>
        </p:nvSpPr>
        <p:spPr bwMode="auto">
          <a:xfrm>
            <a:off x="179388" y="2755900"/>
            <a:ext cx="71278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spcBef>
                <a:spcPct val="0"/>
              </a:spcBef>
            </a:pPr>
            <a:r>
              <a:rPr lang="en-US" altLang="zh-CN" sz="2400" smtClean="0">
                <a:solidFill>
                  <a:srgbClr val="000000"/>
                </a:solidFill>
              </a:rPr>
              <a:t>       </a:t>
            </a:r>
            <a:r>
              <a:rPr lang="zh-CN" altLang="en-US" sz="2400" smtClean="0">
                <a:solidFill>
                  <a:srgbClr val="000000"/>
                </a:solidFill>
              </a:rPr>
              <a:t>网页</a:t>
            </a:r>
            <a:r>
              <a:rPr lang="en-US" altLang="zh-CN" sz="2400" smtClean="0">
                <a:solidFill>
                  <a:srgbClr val="000000"/>
                </a:solidFill>
              </a:rPr>
              <a:t>(Web</a:t>
            </a:r>
            <a:r>
              <a:rPr lang="zh-CN" altLang="en-US" sz="2400" smtClean="0">
                <a:solidFill>
                  <a:srgbClr val="000000"/>
                </a:solidFill>
              </a:rPr>
              <a:t>页</a:t>
            </a:r>
            <a:r>
              <a:rPr lang="en-US" altLang="zh-CN" sz="2400" smtClean="0">
                <a:solidFill>
                  <a:srgbClr val="000000"/>
                </a:solidFill>
              </a:rPr>
              <a:t>):</a:t>
            </a:r>
            <a:r>
              <a:rPr lang="zh-CN" altLang="en-US" sz="2400" smtClean="0">
                <a:solidFill>
                  <a:srgbClr val="000000"/>
                </a:solidFill>
              </a:rPr>
              <a:t>浏览器中所看到的画面。</a:t>
            </a:r>
          </a:p>
        </p:txBody>
      </p:sp>
      <p:sp>
        <p:nvSpPr>
          <p:cNvPr id="91140" name="Text Box 4"/>
          <p:cNvSpPr txBox="1">
            <a:spLocks noChangeArrowheads="1"/>
          </p:cNvSpPr>
          <p:nvPr/>
        </p:nvSpPr>
        <p:spPr bwMode="auto">
          <a:xfrm>
            <a:off x="179388" y="1052513"/>
            <a:ext cx="856932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a:spcBef>
                <a:spcPct val="0"/>
              </a:spcBef>
            </a:pPr>
            <a:r>
              <a:rPr lang="en-US" altLang="zh-CN" sz="2400" smtClean="0">
                <a:solidFill>
                  <a:srgbClr val="000000"/>
                </a:solidFill>
              </a:rPr>
              <a:t>        (3) </a:t>
            </a:r>
            <a:r>
              <a:rPr lang="zh-CN" altLang="en-US" sz="2400" smtClean="0">
                <a:solidFill>
                  <a:srgbClr val="000000"/>
                </a:solidFill>
              </a:rPr>
              <a:t>主页</a:t>
            </a:r>
          </a:p>
          <a:p>
            <a:pPr algn="just">
              <a:lnSpc>
                <a:spcPct val="105000"/>
              </a:lnSpc>
              <a:spcBef>
                <a:spcPct val="0"/>
              </a:spcBef>
            </a:pPr>
            <a:r>
              <a:rPr lang="zh-CN" altLang="en-US" sz="2400" smtClean="0">
                <a:solidFill>
                  <a:srgbClr val="000000"/>
                </a:solidFill>
              </a:rPr>
              <a:t>        我们把只使用域名，如</a:t>
            </a:r>
            <a:r>
              <a:rPr lang="en-US" altLang="zh-CN" sz="2400" smtClean="0">
                <a:solidFill>
                  <a:srgbClr val="000000"/>
                </a:solidFill>
              </a:rPr>
              <a:t>(http://www.scau.edu.cn)</a:t>
            </a:r>
            <a:r>
              <a:rPr lang="zh-CN" altLang="en-US" sz="2400" smtClean="0">
                <a:solidFill>
                  <a:srgbClr val="000000"/>
                </a:solidFill>
              </a:rPr>
              <a:t>就可以浏览到的第一个网页称为该网站的主页，主页实际上也是一个</a:t>
            </a:r>
            <a:r>
              <a:rPr lang="en-US" altLang="zh-CN" sz="2400" smtClean="0">
                <a:solidFill>
                  <a:srgbClr val="000000"/>
                </a:solidFill>
              </a:rPr>
              <a:t>Web</a:t>
            </a:r>
            <a:r>
              <a:rPr lang="zh-CN" altLang="en-US" sz="2400" smtClean="0">
                <a:solidFill>
                  <a:srgbClr val="000000"/>
                </a:solidFill>
              </a:rPr>
              <a:t>站点的首页。</a:t>
            </a:r>
            <a:endParaRPr lang="zh-CN" altLang="en-US" sz="2400" smtClean="0">
              <a:solidFill>
                <a:srgbClr val="00FFCC"/>
              </a:solidFill>
              <a:ea typeface="宋体" panose="02010600030101010101" pitchFamily="2" charset="-122"/>
            </a:endParaRPr>
          </a:p>
        </p:txBody>
      </p:sp>
      <p:grpSp>
        <p:nvGrpSpPr>
          <p:cNvPr id="91141" name="Group 5"/>
          <p:cNvGrpSpPr/>
          <p:nvPr/>
        </p:nvGrpSpPr>
        <p:grpSpPr bwMode="auto">
          <a:xfrm>
            <a:off x="6372225" y="2420938"/>
            <a:ext cx="2222500" cy="1152525"/>
            <a:chOff x="1610" y="1162"/>
            <a:chExt cx="1491" cy="723"/>
          </a:xfrm>
        </p:grpSpPr>
        <p:sp>
          <p:nvSpPr>
            <p:cNvPr id="91144" name="Line 6"/>
            <p:cNvSpPr>
              <a:spLocks noChangeShapeType="1"/>
            </p:cNvSpPr>
            <p:nvPr/>
          </p:nvSpPr>
          <p:spPr bwMode="auto">
            <a:xfrm>
              <a:off x="1807" y="1353"/>
              <a:ext cx="619" cy="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91145" name="Rectangle 7"/>
            <p:cNvSpPr>
              <a:spLocks noChangeArrowheads="1"/>
            </p:cNvSpPr>
            <p:nvPr/>
          </p:nvSpPr>
          <p:spPr bwMode="auto">
            <a:xfrm>
              <a:off x="1610" y="1185"/>
              <a:ext cx="550" cy="209"/>
            </a:xfrm>
            <a:prstGeom prst="rect">
              <a:avLst/>
            </a:prstGeom>
            <a:solidFill>
              <a:srgbClr val="FF9900"/>
            </a:solidFill>
            <a:ln w="9525">
              <a:solidFill>
                <a:schemeClr val="tx1"/>
              </a:solidFill>
              <a:miter lim="800000"/>
            </a:ln>
            <a:effectLst>
              <a:outerShdw dist="107763" dir="2700000" algn="ctr" rotWithShape="0">
                <a:schemeClr val="tx2"/>
              </a:outerShdw>
            </a:effectLst>
          </p:spPr>
          <p:txBody>
            <a:bodyPr wrap="none" lIns="91435" tIns="45718" rIns="91435" bIns="45718" anchor="ctr"/>
            <a:lstStyle/>
            <a:p>
              <a:pPr algn="ctr">
                <a:spcBef>
                  <a:spcPct val="0"/>
                </a:spcBef>
              </a:pPr>
              <a:r>
                <a:rPr lang="en-US" altLang="zh-CN" smtClean="0">
                  <a:solidFill>
                    <a:srgbClr val="000000"/>
                  </a:solidFill>
                  <a:ea typeface="黑体" panose="02010609060101010101" pitchFamily="49" charset="-122"/>
                </a:rPr>
                <a:t>Web</a:t>
              </a:r>
            </a:p>
          </p:txBody>
        </p:sp>
        <p:grpSp>
          <p:nvGrpSpPr>
            <p:cNvPr id="91146" name="Group 8"/>
            <p:cNvGrpSpPr/>
            <p:nvPr/>
          </p:nvGrpSpPr>
          <p:grpSpPr bwMode="auto">
            <a:xfrm>
              <a:off x="2064" y="1162"/>
              <a:ext cx="1037" cy="723"/>
              <a:chOff x="2592" y="3456"/>
              <a:chExt cx="1056" cy="1152"/>
            </a:xfrm>
          </p:grpSpPr>
          <p:grpSp>
            <p:nvGrpSpPr>
              <p:cNvPr id="91147" name="Group 9"/>
              <p:cNvGrpSpPr/>
              <p:nvPr/>
            </p:nvGrpSpPr>
            <p:grpSpPr bwMode="auto">
              <a:xfrm>
                <a:off x="3072" y="3456"/>
                <a:ext cx="576" cy="720"/>
                <a:chOff x="3072" y="3456"/>
                <a:chExt cx="576" cy="720"/>
              </a:xfrm>
            </p:grpSpPr>
            <p:sp>
              <p:nvSpPr>
                <p:cNvPr id="91164" name="AutoShape 10"/>
                <p:cNvSpPr>
                  <a:spLocks noChangeArrowheads="1"/>
                </p:cNvSpPr>
                <p:nvPr/>
              </p:nvSpPr>
              <p:spPr bwMode="auto">
                <a:xfrm>
                  <a:off x="3072" y="3456"/>
                  <a:ext cx="576" cy="720"/>
                </a:xfrm>
                <a:prstGeom prst="foldedCorner">
                  <a:avLst>
                    <a:gd name="adj" fmla="val 12500"/>
                  </a:avLst>
                </a:prstGeom>
                <a:solidFill>
                  <a:srgbClr val="66FFFF"/>
                </a:solidFill>
                <a:ln w="952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91165" name="Line 11"/>
                <p:cNvSpPr>
                  <a:spLocks noChangeShapeType="1"/>
                </p:cNvSpPr>
                <p:nvPr/>
              </p:nvSpPr>
              <p:spPr bwMode="auto">
                <a:xfrm>
                  <a:off x="3216" y="3600"/>
                  <a:ext cx="288"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91166" name="Line 12"/>
                <p:cNvSpPr>
                  <a:spLocks noChangeShapeType="1"/>
                </p:cNvSpPr>
                <p:nvPr/>
              </p:nvSpPr>
              <p:spPr bwMode="auto">
                <a:xfrm>
                  <a:off x="3216" y="3696"/>
                  <a:ext cx="288"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91167" name="Line 13"/>
                <p:cNvSpPr>
                  <a:spLocks noChangeShapeType="1"/>
                </p:cNvSpPr>
                <p:nvPr/>
              </p:nvSpPr>
              <p:spPr bwMode="auto">
                <a:xfrm>
                  <a:off x="3216" y="3792"/>
                  <a:ext cx="288"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91168" name="Line 14"/>
                <p:cNvSpPr>
                  <a:spLocks noChangeShapeType="1"/>
                </p:cNvSpPr>
                <p:nvPr/>
              </p:nvSpPr>
              <p:spPr bwMode="auto">
                <a:xfrm>
                  <a:off x="3216" y="3888"/>
                  <a:ext cx="288"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91169" name="Line 15"/>
                <p:cNvSpPr>
                  <a:spLocks noChangeShapeType="1"/>
                </p:cNvSpPr>
                <p:nvPr/>
              </p:nvSpPr>
              <p:spPr bwMode="auto">
                <a:xfrm>
                  <a:off x="3216" y="3984"/>
                  <a:ext cx="288"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91170" name="Line 16"/>
                <p:cNvSpPr>
                  <a:spLocks noChangeShapeType="1"/>
                </p:cNvSpPr>
                <p:nvPr/>
              </p:nvSpPr>
              <p:spPr bwMode="auto">
                <a:xfrm>
                  <a:off x="3216" y="4080"/>
                  <a:ext cx="288"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grpSp>
          <p:grpSp>
            <p:nvGrpSpPr>
              <p:cNvPr id="91148" name="Group 17"/>
              <p:cNvGrpSpPr/>
              <p:nvPr/>
            </p:nvGrpSpPr>
            <p:grpSpPr bwMode="auto">
              <a:xfrm>
                <a:off x="2832" y="3648"/>
                <a:ext cx="576" cy="720"/>
                <a:chOff x="3072" y="3456"/>
                <a:chExt cx="576" cy="720"/>
              </a:xfrm>
            </p:grpSpPr>
            <p:sp>
              <p:nvSpPr>
                <p:cNvPr id="91157" name="AutoShape 18"/>
                <p:cNvSpPr>
                  <a:spLocks noChangeArrowheads="1"/>
                </p:cNvSpPr>
                <p:nvPr/>
              </p:nvSpPr>
              <p:spPr bwMode="auto">
                <a:xfrm>
                  <a:off x="3072" y="3456"/>
                  <a:ext cx="576" cy="720"/>
                </a:xfrm>
                <a:prstGeom prst="foldedCorner">
                  <a:avLst>
                    <a:gd name="adj" fmla="val 12500"/>
                  </a:avLst>
                </a:prstGeom>
                <a:solidFill>
                  <a:srgbClr val="66FFFF"/>
                </a:solidFill>
                <a:ln w="952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91158" name="Line 19"/>
                <p:cNvSpPr>
                  <a:spLocks noChangeShapeType="1"/>
                </p:cNvSpPr>
                <p:nvPr/>
              </p:nvSpPr>
              <p:spPr bwMode="auto">
                <a:xfrm>
                  <a:off x="3216" y="3600"/>
                  <a:ext cx="288"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91159" name="Line 20"/>
                <p:cNvSpPr>
                  <a:spLocks noChangeShapeType="1"/>
                </p:cNvSpPr>
                <p:nvPr/>
              </p:nvSpPr>
              <p:spPr bwMode="auto">
                <a:xfrm>
                  <a:off x="3216" y="3696"/>
                  <a:ext cx="288"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91160" name="Line 21"/>
                <p:cNvSpPr>
                  <a:spLocks noChangeShapeType="1"/>
                </p:cNvSpPr>
                <p:nvPr/>
              </p:nvSpPr>
              <p:spPr bwMode="auto">
                <a:xfrm>
                  <a:off x="3216" y="3792"/>
                  <a:ext cx="288"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91161" name="Line 22"/>
                <p:cNvSpPr>
                  <a:spLocks noChangeShapeType="1"/>
                </p:cNvSpPr>
                <p:nvPr/>
              </p:nvSpPr>
              <p:spPr bwMode="auto">
                <a:xfrm>
                  <a:off x="3216" y="3888"/>
                  <a:ext cx="288"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91162" name="Line 23"/>
                <p:cNvSpPr>
                  <a:spLocks noChangeShapeType="1"/>
                </p:cNvSpPr>
                <p:nvPr/>
              </p:nvSpPr>
              <p:spPr bwMode="auto">
                <a:xfrm>
                  <a:off x="3216" y="3984"/>
                  <a:ext cx="288"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91163" name="Line 24"/>
                <p:cNvSpPr>
                  <a:spLocks noChangeShapeType="1"/>
                </p:cNvSpPr>
                <p:nvPr/>
              </p:nvSpPr>
              <p:spPr bwMode="auto">
                <a:xfrm>
                  <a:off x="3216" y="4080"/>
                  <a:ext cx="288"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grpSp>
          <p:grpSp>
            <p:nvGrpSpPr>
              <p:cNvPr id="91149" name="Group 25"/>
              <p:cNvGrpSpPr/>
              <p:nvPr/>
            </p:nvGrpSpPr>
            <p:grpSpPr bwMode="auto">
              <a:xfrm>
                <a:off x="2592" y="3888"/>
                <a:ext cx="576" cy="720"/>
                <a:chOff x="3072" y="3456"/>
                <a:chExt cx="576" cy="720"/>
              </a:xfrm>
            </p:grpSpPr>
            <p:sp>
              <p:nvSpPr>
                <p:cNvPr id="91150" name="AutoShape 26"/>
                <p:cNvSpPr>
                  <a:spLocks noChangeArrowheads="1"/>
                </p:cNvSpPr>
                <p:nvPr/>
              </p:nvSpPr>
              <p:spPr bwMode="auto">
                <a:xfrm>
                  <a:off x="3072" y="3456"/>
                  <a:ext cx="576" cy="720"/>
                </a:xfrm>
                <a:prstGeom prst="foldedCorner">
                  <a:avLst>
                    <a:gd name="adj" fmla="val 12500"/>
                  </a:avLst>
                </a:prstGeom>
                <a:solidFill>
                  <a:srgbClr val="66FFFF"/>
                </a:solidFill>
                <a:ln w="9525">
                  <a:solidFill>
                    <a:schemeClr val="tx1"/>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91151" name="Line 27"/>
                <p:cNvSpPr>
                  <a:spLocks noChangeShapeType="1"/>
                </p:cNvSpPr>
                <p:nvPr/>
              </p:nvSpPr>
              <p:spPr bwMode="auto">
                <a:xfrm>
                  <a:off x="3216" y="3600"/>
                  <a:ext cx="288"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91152" name="Line 28"/>
                <p:cNvSpPr>
                  <a:spLocks noChangeShapeType="1"/>
                </p:cNvSpPr>
                <p:nvPr/>
              </p:nvSpPr>
              <p:spPr bwMode="auto">
                <a:xfrm>
                  <a:off x="3216" y="3696"/>
                  <a:ext cx="288"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91153" name="Line 29"/>
                <p:cNvSpPr>
                  <a:spLocks noChangeShapeType="1"/>
                </p:cNvSpPr>
                <p:nvPr/>
              </p:nvSpPr>
              <p:spPr bwMode="auto">
                <a:xfrm>
                  <a:off x="3216" y="3792"/>
                  <a:ext cx="288"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91154" name="Line 30"/>
                <p:cNvSpPr>
                  <a:spLocks noChangeShapeType="1"/>
                </p:cNvSpPr>
                <p:nvPr/>
              </p:nvSpPr>
              <p:spPr bwMode="auto">
                <a:xfrm>
                  <a:off x="3216" y="3888"/>
                  <a:ext cx="288"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91155" name="Line 31"/>
                <p:cNvSpPr>
                  <a:spLocks noChangeShapeType="1"/>
                </p:cNvSpPr>
                <p:nvPr/>
              </p:nvSpPr>
              <p:spPr bwMode="auto">
                <a:xfrm>
                  <a:off x="3216" y="3984"/>
                  <a:ext cx="288"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91156" name="Line 32"/>
                <p:cNvSpPr>
                  <a:spLocks noChangeShapeType="1"/>
                </p:cNvSpPr>
                <p:nvPr/>
              </p:nvSpPr>
              <p:spPr bwMode="auto">
                <a:xfrm>
                  <a:off x="3216" y="4080"/>
                  <a:ext cx="288"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spcBef>
                      <a:spcPct val="0"/>
                    </a:spcBef>
                  </a:pPr>
                  <a:endParaRPr lang="zh-CN" altLang="en-US" sz="2000" b="1" smtClean="0">
                    <a:solidFill>
                      <a:srgbClr val="000000"/>
                    </a:solidFill>
                    <a:ea typeface="黑体" panose="02010609060101010101" pitchFamily="49" charset="-122"/>
                  </a:endParaRPr>
                </a:p>
              </p:txBody>
            </p:sp>
          </p:grpSp>
        </p:grpSp>
      </p:grpSp>
      <p:sp>
        <p:nvSpPr>
          <p:cNvPr id="1665057" name="Text Box 33"/>
          <p:cNvSpPr txBox="1">
            <a:spLocks noChangeArrowheads="1"/>
          </p:cNvSpPr>
          <p:nvPr/>
        </p:nvSpPr>
        <p:spPr bwMode="auto">
          <a:xfrm>
            <a:off x="179388" y="3357563"/>
            <a:ext cx="8569325" cy="1646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just" eaLnBrk="1" hangingPunct="1"/>
            <a:r>
              <a:rPr lang="en-US" altLang="zh-CN" sz="2400" smtClean="0">
                <a:solidFill>
                  <a:srgbClr val="000000"/>
                </a:solidFill>
              </a:rPr>
              <a:t>        (4) </a:t>
            </a:r>
            <a:r>
              <a:rPr lang="zh-CN" altLang="en-US" sz="2400" smtClean="0">
                <a:solidFill>
                  <a:srgbClr val="000000"/>
                </a:solidFill>
              </a:rPr>
              <a:t>搜索引擎</a:t>
            </a:r>
          </a:p>
          <a:p>
            <a:pPr algn="just" eaLnBrk="1" hangingPunct="1">
              <a:lnSpc>
                <a:spcPct val="105000"/>
              </a:lnSpc>
              <a:spcBef>
                <a:spcPct val="10000"/>
              </a:spcBef>
            </a:pPr>
            <a:r>
              <a:rPr lang="zh-CN" altLang="en-US" sz="2400" smtClean="0">
                <a:solidFill>
                  <a:srgbClr val="000000"/>
                </a:solidFill>
              </a:rPr>
              <a:t>        搜索引擎指自动从</a:t>
            </a:r>
            <a:r>
              <a:rPr lang="en-US" altLang="zh-CN" sz="2400" smtClean="0">
                <a:solidFill>
                  <a:srgbClr val="000000"/>
                </a:solidFill>
              </a:rPr>
              <a:t>Internet</a:t>
            </a:r>
            <a:r>
              <a:rPr lang="zh-CN" altLang="en-US" sz="2400" smtClean="0">
                <a:solidFill>
                  <a:srgbClr val="000000"/>
                </a:solidFill>
              </a:rPr>
              <a:t>搜集信息，经过一定整理以后，提供给用户进行查询的系统。是专业搜索网站为用户提供的检索信息的搜索工具，常见有百度、</a:t>
            </a:r>
            <a:r>
              <a:rPr lang="en-US" altLang="zh-CN" sz="2400" smtClean="0">
                <a:solidFill>
                  <a:srgbClr val="000000"/>
                </a:solidFill>
              </a:rPr>
              <a:t>Google</a:t>
            </a:r>
            <a:r>
              <a:rPr lang="zh-CN" altLang="en-US" sz="2400" smtClean="0">
                <a:solidFill>
                  <a:srgbClr val="000000"/>
                </a:solidFill>
              </a:rPr>
              <a:t>、雅虎、搜狐等。 </a:t>
            </a:r>
          </a:p>
        </p:txBody>
      </p:sp>
      <p:sp>
        <p:nvSpPr>
          <p:cNvPr id="91143" name="Rectangle 34"/>
          <p:cNvSpPr>
            <a:spLocks noChangeArrowheads="1"/>
          </p:cNvSpPr>
          <p:nvPr/>
        </p:nvSpPr>
        <p:spPr bwMode="auto">
          <a:xfrm>
            <a:off x="323850" y="6705600"/>
            <a:ext cx="3743325"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36" name="Rectangle 2"/>
          <p:cNvSpPr txBox="1">
            <a:spLocks noChangeArrowheads="1"/>
          </p:cNvSpPr>
          <p:nvPr/>
        </p:nvSpPr>
        <p:spPr bwMode="auto">
          <a:xfrm>
            <a:off x="250825" y="260350"/>
            <a:ext cx="64770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2pPr>
            <a:lvl3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3pPr>
            <a:lvl4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4pPr>
            <a:lvl5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5pPr>
            <a:lvl6pPr marL="4572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6pPr>
            <a:lvl7pPr marL="9144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7pPr>
            <a:lvl8pPr marL="13716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8pPr>
            <a:lvl9pPr marL="18288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9pPr>
          </a:lstStyle>
          <a:p>
            <a:pPr eaLnBrk="1" hangingPunct="1"/>
            <a:r>
              <a:rPr lang="en-US" altLang="en-US" sz="3200" smtClean="0">
                <a:solidFill>
                  <a:srgbClr val="3333CC"/>
                </a:solidFill>
                <a:ea typeface="黑体" panose="02010609060101010101" pitchFamily="49" charset="-122"/>
              </a:rPr>
              <a:t>2.4  </a:t>
            </a:r>
            <a:r>
              <a:rPr lang="zh-CN" altLang="en-US" sz="320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65057"/>
                                        </p:tgtEl>
                                        <p:attrNameLst>
                                          <p:attrName>style.visibility</p:attrName>
                                        </p:attrNameLst>
                                      </p:cBhvr>
                                      <p:to>
                                        <p:strVal val="visible"/>
                                      </p:to>
                                    </p:set>
                                    <p:animEffect transition="in" filter="blinds(horizontal)">
                                      <p:cBhvr>
                                        <p:cTn id="7" dur="500"/>
                                        <p:tgtEl>
                                          <p:spTgt spid="1665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505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7" name="Rectangle 3"/>
          <p:cNvSpPr>
            <a:spLocks noChangeArrowheads="1"/>
          </p:cNvSpPr>
          <p:nvPr/>
        </p:nvSpPr>
        <p:spPr bwMode="auto">
          <a:xfrm>
            <a:off x="323850" y="1125538"/>
            <a:ext cx="254589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smtClean="0">
                <a:solidFill>
                  <a:srgbClr val="000000"/>
                </a:solidFill>
                <a:ea typeface="黑体" panose="02010609060101010101" pitchFamily="49" charset="-122"/>
              </a:rPr>
              <a:t>文件传输</a:t>
            </a:r>
            <a:r>
              <a:rPr lang="en-US" altLang="zh-CN" sz="2800" b="1" dirty="0" smtClean="0">
                <a:solidFill>
                  <a:srgbClr val="000000"/>
                </a:solidFill>
                <a:ea typeface="黑体" panose="02010609060101010101" pitchFamily="49" charset="-122"/>
              </a:rPr>
              <a:t>(FTP)</a:t>
            </a:r>
          </a:p>
        </p:txBody>
      </p:sp>
      <p:sp>
        <p:nvSpPr>
          <p:cNvPr id="1672196" name="Rectangle 4"/>
          <p:cNvSpPr>
            <a:spLocks noChangeArrowheads="1"/>
          </p:cNvSpPr>
          <p:nvPr/>
        </p:nvSpPr>
        <p:spPr bwMode="auto">
          <a:xfrm>
            <a:off x="250825" y="1628775"/>
            <a:ext cx="8424863" cy="162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05000"/>
              </a:lnSpc>
              <a:spcBef>
                <a:spcPct val="15000"/>
              </a:spcBef>
            </a:pPr>
            <a:r>
              <a:rPr lang="en-US" altLang="zh-CN" b="1" smtClean="0">
                <a:solidFill>
                  <a:srgbClr val="000000"/>
                </a:solidFill>
                <a:latin typeface="黑体" panose="02010609060101010101" pitchFamily="49" charset="-122"/>
                <a:ea typeface="黑体" panose="02010609060101010101" pitchFamily="49" charset="-122"/>
              </a:rPr>
              <a:t>    </a:t>
            </a:r>
            <a:r>
              <a:rPr lang="en-US" altLang="zh-CN" b="1" smtClean="0">
                <a:solidFill>
                  <a:srgbClr val="00B0F0"/>
                </a:solidFill>
                <a:ea typeface="黑体" panose="02010609060101010101" pitchFamily="49" charset="-122"/>
              </a:rPr>
              <a:t>FTP</a:t>
            </a:r>
            <a:r>
              <a:rPr lang="zh-CN" altLang="en-US" b="1" smtClean="0">
                <a:solidFill>
                  <a:srgbClr val="000000"/>
                </a:solidFill>
                <a:ea typeface="黑体" panose="02010609060101010101" pitchFamily="49" charset="-122"/>
              </a:rPr>
              <a:t>就是将远程计算机中的文件拷贝到自己计算机中，或将本地计算机中的文件拷贝到远程计算机中。</a:t>
            </a:r>
            <a:r>
              <a:rPr lang="en-US" altLang="zh-CN" b="1" smtClean="0">
                <a:solidFill>
                  <a:srgbClr val="000000"/>
                </a:solidFill>
                <a:ea typeface="黑体" panose="02010609060101010101" pitchFamily="49" charset="-122"/>
              </a:rPr>
              <a:t>FTP</a:t>
            </a:r>
            <a:r>
              <a:rPr lang="zh-CN" altLang="en-US" b="1" smtClean="0">
                <a:solidFill>
                  <a:srgbClr val="000000"/>
                </a:solidFill>
                <a:ea typeface="黑体" panose="02010609060101010101" pitchFamily="49" charset="-122"/>
              </a:rPr>
              <a:t>采用“客户机</a:t>
            </a:r>
            <a:r>
              <a:rPr lang="en-US" altLang="zh-CN" b="1" smtClean="0">
                <a:solidFill>
                  <a:srgbClr val="000000"/>
                </a:solidFill>
                <a:ea typeface="黑体" panose="02010609060101010101" pitchFamily="49" charset="-122"/>
              </a:rPr>
              <a:t>/</a:t>
            </a:r>
            <a:r>
              <a:rPr lang="zh-CN" altLang="en-US" b="1" smtClean="0">
                <a:solidFill>
                  <a:srgbClr val="000000"/>
                </a:solidFill>
                <a:ea typeface="黑体" panose="02010609060101010101" pitchFamily="49" charset="-122"/>
              </a:rPr>
              <a:t>服务器”方式，一个</a:t>
            </a:r>
            <a:r>
              <a:rPr lang="en-US" altLang="zh-CN" b="1" smtClean="0">
                <a:solidFill>
                  <a:srgbClr val="000000"/>
                </a:solidFill>
                <a:ea typeface="黑体" panose="02010609060101010101" pitchFamily="49" charset="-122"/>
              </a:rPr>
              <a:t>FTP</a:t>
            </a:r>
            <a:r>
              <a:rPr lang="zh-CN" altLang="en-US" b="1" smtClean="0">
                <a:solidFill>
                  <a:srgbClr val="000000"/>
                </a:solidFill>
                <a:ea typeface="黑体" panose="02010609060101010101" pitchFamily="49" charset="-122"/>
              </a:rPr>
              <a:t>服务器进程可同时为多个客户进程提供服务。客户端要在自己的本地计算机上安装</a:t>
            </a:r>
            <a:r>
              <a:rPr lang="en-US" altLang="zh-CN" b="1" smtClean="0">
                <a:solidFill>
                  <a:srgbClr val="000000"/>
                </a:solidFill>
                <a:ea typeface="黑体" panose="02010609060101010101" pitchFamily="49" charset="-122"/>
              </a:rPr>
              <a:t>FTP</a:t>
            </a:r>
            <a:r>
              <a:rPr lang="zh-CN" altLang="en-US" b="1" smtClean="0">
                <a:solidFill>
                  <a:srgbClr val="000000"/>
                </a:solidFill>
                <a:ea typeface="黑体" panose="02010609060101010101" pitchFamily="49" charset="-122"/>
              </a:rPr>
              <a:t>客户程序。</a:t>
            </a:r>
          </a:p>
        </p:txBody>
      </p:sp>
      <p:grpSp>
        <p:nvGrpSpPr>
          <p:cNvPr id="1672197" name="Group 5"/>
          <p:cNvGrpSpPr/>
          <p:nvPr/>
        </p:nvGrpSpPr>
        <p:grpSpPr bwMode="auto">
          <a:xfrm>
            <a:off x="1763713" y="3502025"/>
            <a:ext cx="4967287" cy="2490788"/>
            <a:chOff x="2867" y="6896"/>
            <a:chExt cx="5580" cy="2620"/>
          </a:xfrm>
        </p:grpSpPr>
        <p:sp>
          <p:nvSpPr>
            <p:cNvPr id="93192" name="Text Box 6"/>
            <p:cNvSpPr txBox="1">
              <a:spLocks noChangeArrowheads="1"/>
            </p:cNvSpPr>
            <p:nvPr/>
          </p:nvSpPr>
          <p:spPr bwMode="auto">
            <a:xfrm>
              <a:off x="4941" y="9235"/>
              <a:ext cx="1887" cy="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8000" tIns="10800" rIns="18000" bIns="10800">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algn="ctr" eaLnBrk="1" hangingPunct="1"/>
              <a:r>
                <a:rPr lang="en-US" altLang="zh-CN" sz="1600" smtClean="0">
                  <a:solidFill>
                    <a:srgbClr val="000000"/>
                  </a:solidFill>
                </a:rPr>
                <a:t>FTP</a:t>
              </a:r>
              <a:r>
                <a:rPr lang="zh-CN" altLang="en-US" sz="1600" smtClean="0">
                  <a:solidFill>
                    <a:srgbClr val="000000"/>
                  </a:solidFill>
                </a:rPr>
                <a:t>工作过程</a:t>
              </a:r>
            </a:p>
          </p:txBody>
        </p:sp>
        <p:pic>
          <p:nvPicPr>
            <p:cNvPr id="93193" name="Picture 7" descr="FT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 y="6896"/>
              <a:ext cx="5580" cy="2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72200" name="Rectangle 8"/>
          <p:cNvSpPr>
            <a:spLocks noChangeArrowheads="1"/>
          </p:cNvSpPr>
          <p:nvPr/>
        </p:nvSpPr>
        <p:spPr bwMode="auto">
          <a:xfrm>
            <a:off x="1331913" y="3429000"/>
            <a:ext cx="6121400" cy="2663825"/>
          </a:xfrm>
          <a:prstGeom prst="rect">
            <a:avLst/>
          </a:prstGeom>
          <a:noFill/>
          <a:ln w="9525" algn="ctr">
            <a:solidFill>
              <a:schemeClr val="hlink"/>
            </a:solidFill>
            <a:miter lim="800000"/>
          </a:ln>
          <a:effectLst/>
          <a:scene3d>
            <a:camera prst="legacyObliqueTopRight"/>
            <a:lightRig rig="legacyFlat3" dir="b"/>
          </a:scene3d>
          <a:sp3d extrusionH="163500" prstMaterial="legacyMatte">
            <a:bevelT w="13500" h="13500" prst="angle"/>
            <a:bevelB w="13500" h="13500" prst="angle"/>
            <a:extrusionClr>
              <a:schemeClr val="hlink"/>
            </a:extrusion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93191" name="Rectangle 9"/>
          <p:cNvSpPr>
            <a:spLocks noChangeArrowheads="1"/>
          </p:cNvSpPr>
          <p:nvPr/>
        </p:nvSpPr>
        <p:spPr bwMode="auto">
          <a:xfrm>
            <a:off x="323850" y="6705600"/>
            <a:ext cx="4097338"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11" name="Rectangle 2"/>
          <p:cNvSpPr txBox="1">
            <a:spLocks noChangeArrowheads="1"/>
          </p:cNvSpPr>
          <p:nvPr/>
        </p:nvSpPr>
        <p:spPr bwMode="auto">
          <a:xfrm>
            <a:off x="250825" y="260350"/>
            <a:ext cx="6477000" cy="61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lvl1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2pPr>
            <a:lvl3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3pPr>
            <a:lvl4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4pPr>
            <a:lvl5pPr algn="l" rtl="0" eaLnBrk="0" fontAlgn="base" hangingPunct="0">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5pPr>
            <a:lvl6pPr marL="4572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6pPr>
            <a:lvl7pPr marL="9144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7pPr>
            <a:lvl8pPr marL="13716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8pPr>
            <a:lvl9pPr marL="1828800" algn="l" rtl="0" fontAlgn="base">
              <a:spcBef>
                <a:spcPct val="0"/>
              </a:spcBef>
              <a:spcAft>
                <a:spcPct val="0"/>
              </a:spcAft>
              <a:defRPr kumimoji="1" sz="4000" b="1">
                <a:solidFill>
                  <a:srgbClr val="000099"/>
                </a:solidFill>
                <a:effectLst>
                  <a:outerShdw blurRad="38100" dist="38100" dir="2700000" algn="tl">
                    <a:srgbClr val="C0C0C0"/>
                  </a:outerShdw>
                </a:effectLst>
                <a:latin typeface="Times New Roman" panose="02020603050405020304" pitchFamily="18" charset="0"/>
                <a:ea typeface="华文中宋" panose="02010600040101010101" pitchFamily="2" charset="-122"/>
              </a:defRPr>
            </a:lvl9pPr>
          </a:lstStyle>
          <a:p>
            <a:pPr eaLnBrk="1" hangingPunct="1"/>
            <a:r>
              <a:rPr lang="en-US" altLang="en-US" sz="3200" smtClean="0">
                <a:solidFill>
                  <a:srgbClr val="3333CC"/>
                </a:solidFill>
                <a:ea typeface="黑体" panose="02010609060101010101" pitchFamily="49" charset="-122"/>
              </a:rPr>
              <a:t>2.4  </a:t>
            </a:r>
            <a:r>
              <a:rPr lang="zh-CN" altLang="en-US" sz="320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672196"/>
                                        </p:tgtEl>
                                        <p:attrNameLst>
                                          <p:attrName>style.visibility</p:attrName>
                                        </p:attrNameLst>
                                      </p:cBhvr>
                                      <p:to>
                                        <p:strVal val="visible"/>
                                      </p:to>
                                    </p:set>
                                    <p:animEffect transition="in" filter="blinds(horizontal)">
                                      <p:cBhvr>
                                        <p:cTn id="7" dur="500"/>
                                        <p:tgtEl>
                                          <p:spTgt spid="1672196"/>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672200"/>
                                        </p:tgtEl>
                                        <p:attrNameLst>
                                          <p:attrName>style.visibility</p:attrName>
                                        </p:attrNameLst>
                                      </p:cBhvr>
                                      <p:to>
                                        <p:strVal val="visible"/>
                                      </p:to>
                                    </p:set>
                                    <p:animEffect transition="in" filter="blinds(horizontal)">
                                      <p:cBhvr>
                                        <p:cTn id="11" dur="500"/>
                                        <p:tgtEl>
                                          <p:spTgt spid="1672200"/>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672197"/>
                                        </p:tgtEl>
                                        <p:attrNameLst>
                                          <p:attrName>style.visibility</p:attrName>
                                        </p:attrNameLst>
                                      </p:cBhvr>
                                      <p:to>
                                        <p:strVal val="visible"/>
                                      </p:to>
                                    </p:set>
                                    <p:animEffect transition="in" filter="blinds(horizontal)">
                                      <p:cBhvr>
                                        <p:cTn id="15" dur="500"/>
                                        <p:tgtEl>
                                          <p:spTgt spid="1672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2196" grpId="0" bldLvl="0" animBg="1" autoUpdateAnimBg="0"/>
      <p:bldP spid="167220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3"/>
          <p:cNvSpPr>
            <a:spLocks noChangeArrowheads="1"/>
          </p:cNvSpPr>
          <p:nvPr/>
        </p:nvSpPr>
        <p:spPr bwMode="auto">
          <a:xfrm>
            <a:off x="539750" y="1052513"/>
            <a:ext cx="29049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smtClean="0">
                <a:solidFill>
                  <a:srgbClr val="000000"/>
                </a:solidFill>
                <a:ea typeface="黑体" panose="02010609060101010101" pitchFamily="49" charset="-122"/>
              </a:rPr>
              <a:t>电子邮件</a:t>
            </a:r>
            <a:r>
              <a:rPr lang="en-US" altLang="zh-CN" sz="2800" b="1" dirty="0" smtClean="0">
                <a:solidFill>
                  <a:srgbClr val="000000"/>
                </a:solidFill>
                <a:ea typeface="黑体" panose="02010609060101010101" pitchFamily="49" charset="-122"/>
              </a:rPr>
              <a:t>(E-mail)</a:t>
            </a:r>
          </a:p>
        </p:txBody>
      </p:sp>
      <p:sp>
        <p:nvSpPr>
          <p:cNvPr id="95236" name="Text Box 4"/>
          <p:cNvSpPr txBox="1">
            <a:spLocks noChangeArrowheads="1"/>
          </p:cNvSpPr>
          <p:nvPr/>
        </p:nvSpPr>
        <p:spPr bwMode="auto">
          <a:xfrm>
            <a:off x="611188" y="2133600"/>
            <a:ext cx="31686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eaLnBrk="0" hangingPunct="0">
              <a:defRPr kumimoji="1" sz="20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0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0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0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000" b="1">
                <a:solidFill>
                  <a:schemeClr val="tx1"/>
                </a:solidFill>
                <a:latin typeface="Times New Roman" panose="02020603050405020304" pitchFamily="18" charset="0"/>
                <a:ea typeface="黑体" panose="02010609060101010101" pitchFamily="49" charset="-122"/>
              </a:defRPr>
            </a:lvl5pPr>
            <a:lvl6pPr marL="25146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6pPr>
            <a:lvl7pPr marL="29718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7pPr>
            <a:lvl8pPr marL="34290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8pPr>
            <a:lvl9pPr marL="3886200" indent="-228600" algn="just" eaLnBrk="0" fontAlgn="base" hangingPunct="0">
              <a:spcBef>
                <a:spcPct val="0"/>
              </a:spcBef>
              <a:spcAft>
                <a:spcPct val="0"/>
              </a:spcAft>
              <a:defRPr kumimoji="1" sz="2000" b="1">
                <a:solidFill>
                  <a:schemeClr val="tx1"/>
                </a:solidFill>
                <a:latin typeface="Times New Roman" panose="02020603050405020304" pitchFamily="18" charset="0"/>
                <a:ea typeface="黑体" panose="02010609060101010101" pitchFamily="49" charset="-122"/>
              </a:defRPr>
            </a:lvl9pPr>
          </a:lstStyle>
          <a:p>
            <a:pPr eaLnBrk="1" hangingPunct="1">
              <a:spcBef>
                <a:spcPct val="10000"/>
              </a:spcBef>
            </a:pPr>
            <a:r>
              <a:rPr lang="zh-CN" altLang="en-US" sz="2400" smtClean="0">
                <a:solidFill>
                  <a:srgbClr val="000000"/>
                </a:solidFill>
              </a:rPr>
              <a:t>用户帐号＠主机地址</a:t>
            </a:r>
          </a:p>
        </p:txBody>
      </p:sp>
      <p:sp>
        <p:nvSpPr>
          <p:cNvPr id="95237" name="AutoShape 5"/>
          <p:cNvSpPr>
            <a:spLocks noChangeArrowheads="1"/>
          </p:cNvSpPr>
          <p:nvPr/>
        </p:nvSpPr>
        <p:spPr bwMode="auto">
          <a:xfrm>
            <a:off x="684213" y="1628775"/>
            <a:ext cx="2303462" cy="477838"/>
          </a:xfrm>
          <a:prstGeom prst="foldedCorner">
            <a:avLst>
              <a:gd name="adj" fmla="val 12500"/>
            </a:avLst>
          </a:prstGeom>
          <a:solidFill>
            <a:srgbClr val="FFFF99"/>
          </a:solidFill>
          <a:ln w="9525">
            <a:solidFill>
              <a:schemeClr val="tx1"/>
            </a:solidFill>
            <a:round/>
          </a:ln>
          <a:effectLst>
            <a:outerShdw dist="107763" dir="18900000" algn="ctr" rotWithShape="0">
              <a:srgbClr val="808080">
                <a:alpha val="50000"/>
              </a:srgbClr>
            </a:outerShdw>
          </a:effectLst>
        </p:spPr>
        <p:txBody>
          <a:bodyPr lIns="0" tIns="0" rIns="0" bIns="0" anchor="ctr">
            <a:spAutoFit/>
          </a:bodyPr>
          <a:lstStyle/>
          <a:p>
            <a:pPr>
              <a:lnSpc>
                <a:spcPct val="115000"/>
              </a:lnSpc>
              <a:spcBef>
                <a:spcPct val="15000"/>
              </a:spcBef>
            </a:pPr>
            <a:r>
              <a:rPr lang="zh-CN" altLang="en-US" b="1" smtClean="0">
                <a:solidFill>
                  <a:srgbClr val="000000"/>
                </a:solidFill>
                <a:ea typeface="黑体" panose="02010609060101010101" pitchFamily="49" charset="-122"/>
              </a:rPr>
              <a:t>电子邮件地址</a:t>
            </a:r>
            <a:r>
              <a:rPr lang="en-US" altLang="zh-CN" b="1" smtClean="0">
                <a:solidFill>
                  <a:srgbClr val="000000"/>
                </a:solidFill>
                <a:ea typeface="黑体" panose="02010609060101010101" pitchFamily="49" charset="-122"/>
              </a:rPr>
              <a:t>:</a:t>
            </a:r>
            <a:endParaRPr lang="en-US" altLang="zh-CN" smtClean="0">
              <a:solidFill>
                <a:srgbClr val="000000"/>
              </a:solidFill>
              <a:ea typeface="黑体" panose="02010609060101010101" pitchFamily="49" charset="-122"/>
            </a:endParaRPr>
          </a:p>
        </p:txBody>
      </p:sp>
      <p:sp>
        <p:nvSpPr>
          <p:cNvPr id="95238" name="AutoShape 6"/>
          <p:cNvSpPr>
            <a:spLocks noChangeArrowheads="1"/>
          </p:cNvSpPr>
          <p:nvPr/>
        </p:nvSpPr>
        <p:spPr bwMode="auto">
          <a:xfrm>
            <a:off x="611188" y="2781300"/>
            <a:ext cx="4176712" cy="538163"/>
          </a:xfrm>
          <a:prstGeom prst="foldedCorner">
            <a:avLst>
              <a:gd name="adj" fmla="val 20139"/>
            </a:avLst>
          </a:prstGeom>
          <a:solidFill>
            <a:srgbClr val="FFFF99"/>
          </a:solidFill>
          <a:ln w="9525">
            <a:solidFill>
              <a:schemeClr val="tx1"/>
            </a:solidFill>
            <a:round/>
          </a:ln>
          <a:effectLst>
            <a:outerShdw dist="107763" dir="18900000" algn="ctr" rotWithShape="0">
              <a:srgbClr val="808080"/>
            </a:outerShdw>
          </a:effectLst>
        </p:spPr>
        <p:txBody>
          <a:bodyPr anchor="ctr">
            <a:spAutoFit/>
          </a:bodyPr>
          <a:lstStyle/>
          <a:p>
            <a:pPr>
              <a:spcBef>
                <a:spcPct val="0"/>
              </a:spcBef>
            </a:pPr>
            <a:r>
              <a:rPr lang="zh-CN" altLang="en-US" b="1" smtClean="0">
                <a:solidFill>
                  <a:srgbClr val="000000"/>
                </a:solidFill>
                <a:ea typeface="黑体" panose="02010609060101010101" pitchFamily="49" charset="-122"/>
              </a:rPr>
              <a:t>负责收发电子邮件的应用程序</a:t>
            </a:r>
          </a:p>
        </p:txBody>
      </p:sp>
      <p:sp>
        <p:nvSpPr>
          <p:cNvPr id="95239" name="AutoShape 7"/>
          <p:cNvSpPr>
            <a:spLocks noChangeArrowheads="1"/>
          </p:cNvSpPr>
          <p:nvPr/>
        </p:nvSpPr>
        <p:spPr bwMode="auto">
          <a:xfrm>
            <a:off x="611188" y="3644900"/>
            <a:ext cx="4110037" cy="446088"/>
          </a:xfrm>
          <a:prstGeom prst="foldedCorner">
            <a:avLst>
              <a:gd name="adj" fmla="val 20139"/>
            </a:avLst>
          </a:prstGeom>
          <a:solidFill>
            <a:srgbClr val="FFFF99"/>
          </a:solidFill>
          <a:ln w="9525">
            <a:solidFill>
              <a:schemeClr val="tx1"/>
            </a:solidFill>
            <a:round/>
          </a:ln>
          <a:effectLst>
            <a:outerShdw dist="107763" dir="18900000" algn="ctr" rotWithShape="0">
              <a:srgbClr val="808080"/>
            </a:outerShdw>
          </a:effectLst>
        </p:spPr>
        <p:txBody>
          <a:bodyPr lIns="18000" tIns="0" rIns="18000" bIns="0" anchor="ctr">
            <a:spAutoFit/>
          </a:bodyPr>
          <a:lstStyle/>
          <a:p>
            <a:pPr>
              <a:spcBef>
                <a:spcPct val="0"/>
              </a:spcBef>
            </a:pPr>
            <a:r>
              <a:rPr lang="en-US" altLang="zh-CN" b="1" smtClean="0">
                <a:solidFill>
                  <a:srgbClr val="000000"/>
                </a:solidFill>
                <a:ea typeface="黑体" panose="02010609060101010101" pitchFamily="49" charset="-122"/>
              </a:rPr>
              <a:t>Web</a:t>
            </a:r>
            <a:r>
              <a:rPr lang="zh-CN" altLang="en-US" b="1" smtClean="0">
                <a:solidFill>
                  <a:srgbClr val="000000"/>
                </a:solidFill>
                <a:ea typeface="黑体" panose="02010609060101010101" pitchFamily="49" charset="-122"/>
              </a:rPr>
              <a:t>方式使用</a:t>
            </a:r>
            <a:r>
              <a:rPr lang="en-US" altLang="zh-CN" b="1" smtClean="0">
                <a:solidFill>
                  <a:srgbClr val="000000"/>
                </a:solidFill>
                <a:ea typeface="黑体" panose="02010609060101010101" pitchFamily="49" charset="-122"/>
              </a:rPr>
              <a:t>E-mail </a:t>
            </a:r>
          </a:p>
        </p:txBody>
      </p:sp>
      <p:sp>
        <p:nvSpPr>
          <p:cNvPr id="95240" name="AutoShape 8"/>
          <p:cNvSpPr>
            <a:spLocks noChangeArrowheads="1"/>
          </p:cNvSpPr>
          <p:nvPr/>
        </p:nvSpPr>
        <p:spPr bwMode="auto">
          <a:xfrm>
            <a:off x="5148263" y="2852738"/>
            <a:ext cx="3551237" cy="504825"/>
          </a:xfrm>
          <a:prstGeom prst="wedgeRoundRectCallout">
            <a:avLst>
              <a:gd name="adj1" fmla="val -64931"/>
              <a:gd name="adj2" fmla="val 19181"/>
              <a:gd name="adj3" fmla="val 16667"/>
            </a:avLst>
          </a:prstGeom>
          <a:noFill/>
          <a:ln w="9525">
            <a:solidFill>
              <a:schemeClr val="tx1"/>
            </a:solidFill>
            <a:miter lim="800000"/>
          </a:ln>
          <a:effectLst/>
          <a:extLst>
            <a:ext uri="{909E8E84-426E-40DD-AFC4-6F175D3DCCD1}">
              <a14:hiddenFill xmlns:a14="http://schemas.microsoft.com/office/drawing/2010/main">
                <a:solidFill>
                  <a:srgbClr val="FF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spcBef>
                <a:spcPct val="0"/>
              </a:spcBef>
            </a:pPr>
            <a:r>
              <a:rPr lang="zh-CN" altLang="en-US" b="1" smtClean="0">
                <a:solidFill>
                  <a:srgbClr val="000000"/>
                </a:solidFill>
                <a:ea typeface="黑体" panose="02010609060101010101" pitchFamily="49" charset="-122"/>
              </a:rPr>
              <a:t>利用电子邮件</a:t>
            </a:r>
            <a:r>
              <a:rPr lang="zh-CN" altLang="en-US" b="1" smtClean="0">
                <a:solidFill>
                  <a:srgbClr val="000000"/>
                </a:solidFill>
                <a:latin typeface="隶书" panose="02010509060101010101" pitchFamily="49" charset="-122"/>
                <a:ea typeface="黑体" panose="02010609060101010101" pitchFamily="49" charset="-122"/>
              </a:rPr>
              <a:t>工具收发</a:t>
            </a:r>
          </a:p>
        </p:txBody>
      </p:sp>
      <p:sp>
        <p:nvSpPr>
          <p:cNvPr id="95241" name="AutoShape 9"/>
          <p:cNvSpPr>
            <a:spLocks noChangeArrowheads="1"/>
          </p:cNvSpPr>
          <p:nvPr/>
        </p:nvSpPr>
        <p:spPr bwMode="auto">
          <a:xfrm>
            <a:off x="5076825" y="3500438"/>
            <a:ext cx="3743325" cy="446087"/>
          </a:xfrm>
          <a:prstGeom prst="wedgeRoundRectCallout">
            <a:avLst>
              <a:gd name="adj1" fmla="val -62468"/>
              <a:gd name="adj2" fmla="val 12991"/>
              <a:gd name="adj3" fmla="val 16667"/>
            </a:avLst>
          </a:prstGeom>
          <a:noFill/>
          <a:ln w="9525">
            <a:solidFill>
              <a:schemeClr val="tx1"/>
            </a:solidFill>
            <a:miter lim="800000"/>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tIns="10800" rIns="18000" bIns="10800"/>
          <a:lstStyle/>
          <a:p>
            <a:pPr algn="ctr">
              <a:spcBef>
                <a:spcPct val="0"/>
              </a:spcBef>
            </a:pPr>
            <a:r>
              <a:rPr lang="zh-CN" altLang="en-US" b="1" smtClean="0">
                <a:solidFill>
                  <a:srgbClr val="000000"/>
                </a:solidFill>
                <a:ea typeface="黑体" panose="02010609060101010101" pitchFamily="49" charset="-122"/>
              </a:rPr>
              <a:t>在线收发、</a:t>
            </a:r>
            <a:r>
              <a:rPr lang="zh-CN" altLang="en-US" b="1" smtClean="0">
                <a:solidFill>
                  <a:srgbClr val="000000"/>
                </a:solidFill>
                <a:latin typeface="隶书" panose="02010509060101010101" pitchFamily="49" charset="-122"/>
                <a:ea typeface="黑体" panose="02010609060101010101" pitchFamily="49" charset="-122"/>
              </a:rPr>
              <a:t>阅读电子</a:t>
            </a:r>
            <a:r>
              <a:rPr lang="zh-CN" altLang="en-US" b="1" smtClean="0">
                <a:solidFill>
                  <a:srgbClr val="000000"/>
                </a:solidFill>
                <a:ea typeface="黑体" panose="02010609060101010101" pitchFamily="49" charset="-122"/>
              </a:rPr>
              <a:t>邮件</a:t>
            </a:r>
          </a:p>
        </p:txBody>
      </p:sp>
      <p:sp>
        <p:nvSpPr>
          <p:cNvPr id="95242" name="AutoShape 10"/>
          <p:cNvSpPr>
            <a:spLocks noChangeArrowheads="1"/>
          </p:cNvSpPr>
          <p:nvPr/>
        </p:nvSpPr>
        <p:spPr bwMode="auto">
          <a:xfrm>
            <a:off x="4932363" y="1484313"/>
            <a:ext cx="3529012" cy="1223962"/>
          </a:xfrm>
          <a:prstGeom prst="wedgeRoundRectCallout">
            <a:avLst>
              <a:gd name="adj1" fmla="val -87699"/>
              <a:gd name="adj2" fmla="val 22764"/>
              <a:gd name="adj3" fmla="val 16667"/>
            </a:avLst>
          </a:prstGeom>
          <a:noFill/>
          <a:ln w="9525">
            <a:solidFill>
              <a:schemeClr val="tx1"/>
            </a:solidFill>
            <a:miter lim="800000"/>
          </a:ln>
          <a:effectLst/>
          <a:extLst>
            <a:ext uri="{909E8E84-426E-40DD-AFC4-6F175D3DCCD1}">
              <a14:hiddenFill xmlns:a14="http://schemas.microsoft.com/office/drawing/2010/main">
                <a:solidFill>
                  <a:srgbClr val="FF66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95000"/>
              </a:lnSpc>
              <a:spcBef>
                <a:spcPct val="0"/>
              </a:spcBef>
            </a:pPr>
            <a:r>
              <a:rPr lang="zh-CN" altLang="en-US" b="1" smtClean="0">
                <a:solidFill>
                  <a:srgbClr val="000000"/>
                </a:solidFill>
                <a:ea typeface="黑体" panose="02010609060101010101" pitchFamily="49" charset="-122"/>
              </a:rPr>
              <a:t>发信时填写对方</a:t>
            </a:r>
            <a:r>
              <a:rPr lang="en-US" altLang="zh-CN" b="1" smtClean="0">
                <a:solidFill>
                  <a:srgbClr val="000000"/>
                </a:solidFill>
                <a:ea typeface="黑体" panose="02010609060101010101" pitchFamily="49" charset="-122"/>
              </a:rPr>
              <a:t>E-mail</a:t>
            </a:r>
            <a:r>
              <a:rPr lang="zh-CN" altLang="en-US" b="1" smtClean="0">
                <a:solidFill>
                  <a:srgbClr val="000000"/>
                </a:solidFill>
                <a:ea typeface="黑体" panose="02010609060101010101" pitchFamily="49" charset="-122"/>
              </a:rPr>
              <a:t>地址，如   </a:t>
            </a:r>
            <a:r>
              <a:rPr lang="en-US" altLang="zh-CN" b="1" smtClean="0">
                <a:solidFill>
                  <a:srgbClr val="000000"/>
                </a:solidFill>
                <a:ea typeface="黑体" panose="02010609060101010101" pitchFamily="49" charset="-122"/>
              </a:rPr>
              <a:t>xyz@scau.edu.cn</a:t>
            </a:r>
          </a:p>
        </p:txBody>
      </p:sp>
      <p:pic>
        <p:nvPicPr>
          <p:cNvPr id="95243"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988" y="4437063"/>
            <a:ext cx="7058025" cy="222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44" name="Rectangle 12"/>
          <p:cNvSpPr>
            <a:spLocks noChangeArrowheads="1"/>
          </p:cNvSpPr>
          <p:nvPr/>
        </p:nvSpPr>
        <p:spPr bwMode="auto">
          <a:xfrm>
            <a:off x="900113" y="4365625"/>
            <a:ext cx="7704137" cy="2232025"/>
          </a:xfrm>
          <a:prstGeom prst="rect">
            <a:avLst/>
          </a:prstGeom>
          <a:noFill/>
          <a:ln w="9525" algn="ctr">
            <a:solidFill>
              <a:schemeClr val="hlink"/>
            </a:solidFill>
            <a:miter lim="800000"/>
          </a:ln>
          <a:effectLst/>
          <a:scene3d>
            <a:camera prst="legacyObliqueTopRight"/>
            <a:lightRig rig="legacyFlat3" dir="b"/>
          </a:scene3d>
          <a:sp3d extrusionH="163500" prstMaterial="legacyMatte">
            <a:bevelT w="13500" h="13500" prst="angle"/>
            <a:bevelB w="13500" h="13500" prst="angle"/>
            <a:extrusionClr>
              <a:schemeClr val="hlink"/>
            </a:extrusion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95245" name="Rectangle 13"/>
          <p:cNvSpPr>
            <a:spLocks noChangeArrowheads="1"/>
          </p:cNvSpPr>
          <p:nvPr/>
        </p:nvSpPr>
        <p:spPr bwMode="auto">
          <a:xfrm>
            <a:off x="323850" y="6705600"/>
            <a:ext cx="4230688"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
        <p:nvSpPr>
          <p:cNvPr id="15" name="Rectangle 2"/>
          <p:cNvSpPr>
            <a:spLocks noGrp="1" noChangeArrowheads="1"/>
          </p:cNvSpPr>
          <p:nvPr>
            <p:ph type="title"/>
          </p:nvPr>
        </p:nvSpPr>
        <p:spPr>
          <a:xfrm>
            <a:off x="250825"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Tree>
  </p:cSld>
  <p:clrMapOvr>
    <a:masterClrMapping/>
  </p:clrMapOvr>
  <p:transition>
    <p:split orient="ver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a:xfrm>
            <a:off x="838200" y="1295400"/>
            <a:ext cx="3589784" cy="1341512"/>
          </a:xfrm>
        </p:spPr>
        <p:txBody>
          <a:bodyPr/>
          <a:lstStyle/>
          <a:p>
            <a:pPr marL="0" indent="0">
              <a:buNone/>
            </a:pPr>
            <a:r>
              <a:rPr lang="zh-CN" altLang="en-US" dirty="0"/>
              <a:t>举个例子</a:t>
            </a:r>
          </a:p>
        </p:txBody>
      </p:sp>
      <p:sp>
        <p:nvSpPr>
          <p:cNvPr id="4" name="页脚占位符 140"/>
          <p:cNvSpPr>
            <a:spLocks noGrp="1"/>
          </p:cNvSpPr>
          <p:nvPr>
            <p:ph type="ftr" sz="quarter" idx="11"/>
          </p:nvPr>
        </p:nvSpPr>
        <p:spPr>
          <a:xfrm>
            <a:off x="3124200" y="6248400"/>
            <a:ext cx="2895600" cy="457200"/>
          </a:xfrm>
        </p:spPr>
        <p:txBody>
          <a:bodyPr/>
          <a:lstStyle/>
          <a:p>
            <a:r>
              <a:rPr lang="zh-CN" altLang="en-US" dirty="0" smtClean="0">
                <a:solidFill>
                  <a:schemeClr val="tx1"/>
                </a:solidFill>
              </a:rPr>
              <a:t>以下课件</a:t>
            </a:r>
            <a:r>
              <a:rPr lang="zh-CN" altLang="en-US" dirty="0" smtClean="0">
                <a:solidFill>
                  <a:schemeClr val="tx1"/>
                </a:solidFill>
              </a:rPr>
              <a:t>制作人：谢钧  谢希仁</a:t>
            </a:r>
            <a:endParaRPr lang="zh-CN" altLang="en-US" dirty="0">
              <a:solidFill>
                <a:schemeClr val="tx1"/>
              </a:solidFill>
            </a:endParaRPr>
          </a:p>
        </p:txBody>
      </p:sp>
    </p:spTree>
    <p:extLst>
      <p:ext uri="{BB962C8B-B14F-4D97-AF65-F5344CB8AC3E}">
        <p14:creationId xmlns:p14="http://schemas.microsoft.com/office/powerpoint/2010/main" val="2008297928"/>
      </p:ext>
    </p:extLst>
  </p:cSld>
  <p:clrMapOvr>
    <a:masterClrMapping/>
  </p:clrMapOvr>
  <p:transition>
    <p:split orient="vert"/>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15715" name="AutoShape 3"/>
          <p:cNvSpPr>
            <a:spLocks noChangeArrowheads="1"/>
          </p:cNvSpPr>
          <p:nvPr/>
        </p:nvSpPr>
        <p:spPr bwMode="auto">
          <a:xfrm rot="-5400000">
            <a:off x="4374356" y="1532732"/>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p:spPr>
        <p:txBody>
          <a:bodyPr wrap="none" anchor="ctr"/>
          <a:lstStyle/>
          <a:p>
            <a:endParaRPr lang="zh-CN" altLang="en-US"/>
          </a:p>
        </p:txBody>
      </p:sp>
      <p:sp>
        <p:nvSpPr>
          <p:cNvPr id="115716" name="AutoShape 4"/>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15717" name="Text Box 5"/>
          <p:cNvSpPr txBox="1">
            <a:spLocks noChangeArrowheads="1"/>
          </p:cNvSpPr>
          <p:nvPr/>
        </p:nvSpPr>
        <p:spPr bwMode="auto">
          <a:xfrm>
            <a:off x="781050" y="302736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15718" name="Text Box 6"/>
          <p:cNvSpPr txBox="1">
            <a:spLocks noChangeArrowheads="1"/>
          </p:cNvSpPr>
          <p:nvPr/>
        </p:nvSpPr>
        <p:spPr bwMode="auto">
          <a:xfrm>
            <a:off x="781050" y="365442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15719" name="Text Box 7"/>
          <p:cNvSpPr txBox="1">
            <a:spLocks noChangeArrowheads="1"/>
          </p:cNvSpPr>
          <p:nvPr/>
        </p:nvSpPr>
        <p:spPr bwMode="auto">
          <a:xfrm>
            <a:off x="781050" y="42116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15720" name="Text Box 8"/>
          <p:cNvSpPr txBox="1">
            <a:spLocks noChangeArrowheads="1"/>
          </p:cNvSpPr>
          <p:nvPr/>
        </p:nvSpPr>
        <p:spPr bwMode="auto">
          <a:xfrm>
            <a:off x="781050" y="4770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15721" name="Text Box 9"/>
          <p:cNvSpPr txBox="1">
            <a:spLocks noChangeArrowheads="1"/>
          </p:cNvSpPr>
          <p:nvPr/>
        </p:nvSpPr>
        <p:spPr bwMode="auto">
          <a:xfrm>
            <a:off x="781050" y="533717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15722" name="Freeform 10"/>
          <p:cNvSpPr>
            <a:spLocks/>
          </p:cNvSpPr>
          <p:nvPr/>
        </p:nvSpPr>
        <p:spPr bwMode="auto">
          <a:xfrm>
            <a:off x="533400" y="3449638"/>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5723" name="Freeform 11"/>
          <p:cNvSpPr>
            <a:spLocks/>
          </p:cNvSpPr>
          <p:nvPr/>
        </p:nvSpPr>
        <p:spPr bwMode="auto">
          <a:xfrm>
            <a:off x="542925" y="4024313"/>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5724" name="Freeform 12"/>
          <p:cNvSpPr>
            <a:spLocks/>
          </p:cNvSpPr>
          <p:nvPr/>
        </p:nvSpPr>
        <p:spPr bwMode="auto">
          <a:xfrm>
            <a:off x="520700" y="4600575"/>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5725" name="Freeform 13"/>
          <p:cNvSpPr>
            <a:spLocks/>
          </p:cNvSpPr>
          <p:nvPr/>
        </p:nvSpPr>
        <p:spPr bwMode="auto">
          <a:xfrm>
            <a:off x="520700" y="5192713"/>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5726" name="AutoShape 14"/>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15727" name="Text Box 15"/>
          <p:cNvSpPr txBox="1">
            <a:spLocks noChangeArrowheads="1"/>
          </p:cNvSpPr>
          <p:nvPr/>
        </p:nvSpPr>
        <p:spPr bwMode="auto">
          <a:xfrm>
            <a:off x="7924800" y="2992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15728" name="Text Box 16"/>
          <p:cNvSpPr txBox="1">
            <a:spLocks noChangeArrowheads="1"/>
          </p:cNvSpPr>
          <p:nvPr/>
        </p:nvSpPr>
        <p:spPr bwMode="auto">
          <a:xfrm>
            <a:off x="7924800" y="36195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15729" name="Text Box 17"/>
          <p:cNvSpPr txBox="1">
            <a:spLocks noChangeArrowheads="1"/>
          </p:cNvSpPr>
          <p:nvPr/>
        </p:nvSpPr>
        <p:spPr bwMode="auto">
          <a:xfrm>
            <a:off x="7924800" y="417671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15730" name="Text Box 18"/>
          <p:cNvSpPr txBox="1">
            <a:spLocks noChangeArrowheads="1"/>
          </p:cNvSpPr>
          <p:nvPr/>
        </p:nvSpPr>
        <p:spPr bwMode="auto">
          <a:xfrm>
            <a:off x="7924800" y="47371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15731" name="Text Box 19"/>
          <p:cNvSpPr txBox="1">
            <a:spLocks noChangeArrowheads="1"/>
          </p:cNvSpPr>
          <p:nvPr/>
        </p:nvSpPr>
        <p:spPr bwMode="auto">
          <a:xfrm>
            <a:off x="7924800" y="530225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15732" name="Freeform 20"/>
          <p:cNvSpPr>
            <a:spLocks/>
          </p:cNvSpPr>
          <p:nvPr/>
        </p:nvSpPr>
        <p:spPr bwMode="auto">
          <a:xfrm>
            <a:off x="7886700" y="3414713"/>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5733" name="Freeform 21"/>
          <p:cNvSpPr>
            <a:spLocks/>
          </p:cNvSpPr>
          <p:nvPr/>
        </p:nvSpPr>
        <p:spPr bwMode="auto">
          <a:xfrm>
            <a:off x="7896225" y="3989388"/>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5734" name="Freeform 22"/>
          <p:cNvSpPr>
            <a:spLocks/>
          </p:cNvSpPr>
          <p:nvPr/>
        </p:nvSpPr>
        <p:spPr bwMode="auto">
          <a:xfrm>
            <a:off x="7874000" y="4565650"/>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5735" name="Freeform 23"/>
          <p:cNvSpPr>
            <a:spLocks/>
          </p:cNvSpPr>
          <p:nvPr/>
        </p:nvSpPr>
        <p:spPr bwMode="auto">
          <a:xfrm>
            <a:off x="7874000" y="5157788"/>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5736" name="Text Box 24"/>
          <p:cNvSpPr txBox="1">
            <a:spLocks noChangeArrowheads="1"/>
          </p:cNvSpPr>
          <p:nvPr/>
        </p:nvSpPr>
        <p:spPr bwMode="auto">
          <a:xfrm>
            <a:off x="395288"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1</a:t>
            </a:r>
          </a:p>
        </p:txBody>
      </p:sp>
      <p:sp>
        <p:nvSpPr>
          <p:cNvPr id="115737" name="AutoShape 25"/>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15738" name="Text Box 26"/>
          <p:cNvSpPr txBox="1">
            <a:spLocks noChangeArrowheads="1"/>
          </p:cNvSpPr>
          <p:nvPr/>
        </p:nvSpPr>
        <p:spPr bwMode="auto">
          <a:xfrm>
            <a:off x="8027988" y="2422525"/>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15739" name="AutoShape 27"/>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15740" name="Text Box 28"/>
          <p:cNvSpPr txBox="1">
            <a:spLocks noChangeArrowheads="1"/>
          </p:cNvSpPr>
          <p:nvPr/>
        </p:nvSpPr>
        <p:spPr bwMode="auto">
          <a:xfrm>
            <a:off x="558800" y="2481263"/>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15741" name="AutoShape 29"/>
          <p:cNvSpPr>
            <a:spLocks noChangeArrowheads="1"/>
          </p:cNvSpPr>
          <p:nvPr/>
        </p:nvSpPr>
        <p:spPr bwMode="auto">
          <a:xfrm flipV="1">
            <a:off x="654050" y="2835275"/>
            <a:ext cx="196850" cy="361950"/>
          </a:xfrm>
          <a:prstGeom prst="upArrow">
            <a:avLst>
              <a:gd name="adj1" fmla="val 50000"/>
              <a:gd name="adj2" fmla="val 45968"/>
            </a:avLst>
          </a:prstGeom>
          <a:solidFill>
            <a:schemeClr val="hlink"/>
          </a:solidFill>
          <a:ln w="12700">
            <a:solidFill>
              <a:schemeClr val="tx1"/>
            </a:solidFill>
            <a:miter lim="800000"/>
            <a:headEnd/>
            <a:tailEnd/>
          </a:ln>
          <a:effectLst/>
        </p:spPr>
        <p:txBody>
          <a:bodyPr vert="eaVert" wrap="none" anchor="ctr"/>
          <a:lstStyle/>
          <a:p>
            <a:endParaRPr lang="zh-CN" altLang="en-US"/>
          </a:p>
        </p:txBody>
      </p:sp>
      <p:sp>
        <p:nvSpPr>
          <p:cNvPr id="115742" name="Text Box 30"/>
          <p:cNvSpPr txBox="1">
            <a:spLocks noChangeArrowheads="1"/>
          </p:cNvSpPr>
          <p:nvPr/>
        </p:nvSpPr>
        <p:spPr bwMode="auto">
          <a:xfrm>
            <a:off x="7770813"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2</a:t>
            </a:r>
          </a:p>
        </p:txBody>
      </p:sp>
      <p:sp>
        <p:nvSpPr>
          <p:cNvPr id="115743" name="Text Box 31"/>
          <p:cNvSpPr txBox="1">
            <a:spLocks noChangeArrowheads="1"/>
          </p:cNvSpPr>
          <p:nvPr/>
        </p:nvSpPr>
        <p:spPr bwMode="auto">
          <a:xfrm>
            <a:off x="1619250" y="2349500"/>
            <a:ext cx="4146550" cy="457200"/>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400">
                <a:solidFill>
                  <a:srgbClr val="333399"/>
                </a:solidFill>
                <a:ea typeface="黑体" pitchFamily="2" charset="-122"/>
              </a:rPr>
              <a:t>应用进程数据先传送到应用层</a:t>
            </a:r>
          </a:p>
        </p:txBody>
      </p:sp>
      <p:sp>
        <p:nvSpPr>
          <p:cNvPr id="115744" name="Text Box 32"/>
          <p:cNvSpPr txBox="1">
            <a:spLocks noChangeArrowheads="1"/>
          </p:cNvSpPr>
          <p:nvPr/>
        </p:nvSpPr>
        <p:spPr bwMode="auto">
          <a:xfrm>
            <a:off x="1619250" y="2919413"/>
            <a:ext cx="4848225" cy="457200"/>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400">
                <a:solidFill>
                  <a:srgbClr val="333399"/>
                </a:solidFill>
                <a:ea typeface="黑体" pitchFamily="2" charset="-122"/>
              </a:rPr>
              <a:t>加上应用层首部，成为应用层</a:t>
            </a:r>
            <a:r>
              <a:rPr kumimoji="1" lang="zh-CN" altLang="en-US" sz="1600">
                <a:solidFill>
                  <a:srgbClr val="333399"/>
                </a:solidFill>
                <a:ea typeface="黑体" pitchFamily="2" charset="-122"/>
              </a:rPr>
              <a:t> </a:t>
            </a:r>
            <a:r>
              <a:rPr kumimoji="1" lang="en-US" altLang="zh-CN" sz="2400">
                <a:solidFill>
                  <a:srgbClr val="333399"/>
                </a:solidFill>
                <a:ea typeface="黑体" pitchFamily="2" charset="-122"/>
              </a:rPr>
              <a:t>PDU</a:t>
            </a:r>
          </a:p>
        </p:txBody>
      </p:sp>
      <p:sp>
        <p:nvSpPr>
          <p:cNvPr id="2" name="灯片编号占位符 1"/>
          <p:cNvSpPr>
            <a:spLocks noGrp="1"/>
          </p:cNvSpPr>
          <p:nvPr>
            <p:ph type="sldNum" sz="quarter" idx="12"/>
          </p:nvPr>
        </p:nvSpPr>
        <p:spPr/>
        <p:txBody>
          <a:bodyPr/>
          <a:lstStyle/>
          <a:p>
            <a:fld id="{A867B632-A561-4CD2-869C-B779CF7512F2}" type="slidenum">
              <a:rPr lang="en-US" altLang="zh-CN" smtClean="0"/>
              <a:pPr/>
              <a:t>59</a:t>
            </a:fld>
            <a:endParaRPr lang="en-US" altLang="zh-CN"/>
          </a:p>
        </p:txBody>
      </p:sp>
    </p:spTree>
    <p:extLst>
      <p:ext uri="{BB962C8B-B14F-4D97-AF65-F5344CB8AC3E}">
        <p14:creationId xmlns:p14="http://schemas.microsoft.com/office/powerpoint/2010/main" val="1755425863"/>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43"/>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15741"/>
                                        </p:tgtEl>
                                        <p:attrNameLst>
                                          <p:attrName>style.visibility</p:attrName>
                                        </p:attrNameLst>
                                      </p:cBhvr>
                                      <p:to>
                                        <p:strVal val="visible"/>
                                      </p:to>
                                    </p:set>
                                    <p:animEffect transition="in" filter="wipe(up)">
                                      <p:cBhvr>
                                        <p:cTn id="10" dur="1000"/>
                                        <p:tgtEl>
                                          <p:spTgt spid="115741"/>
                                        </p:tgtEl>
                                      </p:cBhvr>
                                    </p:animEffec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157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41" grpId="0" animBg="1"/>
      <p:bldP spid="115743" grpId="0"/>
      <p:bldP spid="1157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323850" y="188913"/>
            <a:ext cx="6477000" cy="612775"/>
          </a:xfrm>
        </p:spPr>
        <p:txBody>
          <a:bodyPr/>
          <a:lstStyle/>
          <a:p>
            <a:r>
              <a:rPr lang="en-US" altLang="en-US" sz="3200" dirty="0">
                <a:solidFill>
                  <a:srgbClr val="3333CC"/>
                </a:solidFill>
                <a:ea typeface="黑体" panose="02010609060101010101" pitchFamily="49" charset="-122"/>
              </a:rPr>
              <a:t>2.4  </a:t>
            </a:r>
            <a:r>
              <a:rPr lang="zh-CN" altLang="en-US" sz="3200" dirty="0">
                <a:solidFill>
                  <a:srgbClr val="3333CC"/>
                </a:solidFill>
                <a:ea typeface="黑体" panose="02010609060101010101" pitchFamily="49" charset="-122"/>
              </a:rPr>
              <a:t>计算机网络基础</a:t>
            </a:r>
          </a:p>
        </p:txBody>
      </p:sp>
      <p:sp>
        <p:nvSpPr>
          <p:cNvPr id="11267" name="AutoShape 4"/>
          <p:cNvSpPr>
            <a:spLocks noChangeArrowheads="1"/>
          </p:cNvSpPr>
          <p:nvPr/>
        </p:nvSpPr>
        <p:spPr bwMode="auto">
          <a:xfrm>
            <a:off x="539750" y="1125538"/>
            <a:ext cx="8064500" cy="1871662"/>
          </a:xfrm>
          <a:prstGeom prst="foldedCorner">
            <a:avLst>
              <a:gd name="adj" fmla="val 9704"/>
            </a:avLst>
          </a:prstGeom>
          <a:solidFill>
            <a:srgbClr val="FFFF99"/>
          </a:solidFill>
          <a:ln>
            <a:noFill/>
          </a:ln>
          <a:effectLst>
            <a:outerShdw dist="107763" dir="18900000" algn="ctr" rotWithShape="0">
              <a:srgbClr val="808080"/>
            </a:outerShdw>
          </a:effectLst>
          <a:extLst>
            <a:ext uri="{91240B29-F687-4F45-9708-019B960494DF}">
              <a14:hiddenLine xmlns:a14="http://schemas.microsoft.com/office/drawing/2010/main" w="12700">
                <a:solidFill>
                  <a:schemeClr val="tx1"/>
                </a:solidFill>
                <a:round/>
              </a14:hiddenLine>
            </a:ext>
          </a:extLst>
        </p:spPr>
        <p:txBody>
          <a:bodyPr lIns="18000" tIns="10800" rIns="18000" bIns="10800" anchor="ctr"/>
          <a:lstStyle/>
          <a:p>
            <a:pPr algn="just" eaLnBrk="0" hangingPunct="0">
              <a:lnSpc>
                <a:spcPct val="95000"/>
              </a:lnSpc>
              <a:spcBef>
                <a:spcPct val="5000"/>
              </a:spcBef>
            </a:pPr>
            <a:r>
              <a:rPr lang="en-US" altLang="zh-CN" b="1" smtClean="0">
                <a:solidFill>
                  <a:srgbClr val="000000"/>
                </a:solidFill>
                <a:ea typeface="黑体" panose="02010609060101010101" pitchFamily="49" charset="-122"/>
              </a:rPr>
              <a:t>        </a:t>
            </a:r>
            <a:r>
              <a:rPr lang="zh-CN" altLang="en-US" b="1">
                <a:solidFill>
                  <a:srgbClr val="00B0F0"/>
                </a:solidFill>
                <a:latin typeface="黑体" panose="02010609060101010101" pitchFamily="49" charset="-122"/>
                <a:ea typeface="黑体" panose="02010609060101010101" pitchFamily="49" charset="-122"/>
              </a:rPr>
              <a:t>城域网</a:t>
            </a:r>
            <a:r>
              <a:rPr lang="zh-CN" altLang="en-US" b="1" smtClean="0">
                <a:solidFill>
                  <a:srgbClr val="000000"/>
                </a:solidFill>
                <a:ea typeface="黑体" panose="02010609060101010101" pitchFamily="49" charset="-122"/>
              </a:rPr>
              <a:t>：指所有主机分布在同一城市内，覆盖范围大约在</a:t>
            </a:r>
            <a:r>
              <a:rPr lang="en-US" altLang="zh-CN" b="1" smtClean="0">
                <a:solidFill>
                  <a:srgbClr val="00B0F0"/>
                </a:solidFill>
                <a:ea typeface="黑体" panose="02010609060101010101" pitchFamily="49" charset="-122"/>
              </a:rPr>
              <a:t>10</a:t>
            </a:r>
            <a:r>
              <a:rPr lang="zh-CN" altLang="en-US" b="1" smtClean="0">
                <a:solidFill>
                  <a:srgbClr val="00B0F0"/>
                </a:solidFill>
                <a:ea typeface="黑体" panose="02010609060101010101" pitchFamily="49" charset="-122"/>
              </a:rPr>
              <a:t>～</a:t>
            </a:r>
            <a:r>
              <a:rPr lang="en-US" altLang="zh-CN" b="1" smtClean="0">
                <a:solidFill>
                  <a:srgbClr val="00B0F0"/>
                </a:solidFill>
                <a:ea typeface="黑体" panose="02010609060101010101" pitchFamily="49" charset="-122"/>
              </a:rPr>
              <a:t>100km</a:t>
            </a:r>
            <a:r>
              <a:rPr lang="zh-CN" altLang="en-US" b="1" smtClean="0">
                <a:solidFill>
                  <a:srgbClr val="000000"/>
                </a:solidFill>
                <a:ea typeface="黑体" panose="02010609060101010101" pitchFamily="49" charset="-122"/>
              </a:rPr>
              <a:t>。可以为一个或几个单位所拥有，用来将多个局域网进行互连。城域网往往由许多大型局域网组成，是局域网或个人用户与</a:t>
            </a:r>
            <a:r>
              <a:rPr lang="en-US" altLang="zh-CN" b="1" smtClean="0">
                <a:solidFill>
                  <a:srgbClr val="000000"/>
                </a:solidFill>
                <a:ea typeface="黑体" panose="02010609060101010101" pitchFamily="49" charset="-122"/>
              </a:rPr>
              <a:t>Internet</a:t>
            </a:r>
            <a:r>
              <a:rPr lang="zh-CN" altLang="en-US" b="1" smtClean="0">
                <a:solidFill>
                  <a:srgbClr val="000000"/>
                </a:solidFill>
                <a:ea typeface="黑体" panose="02010609060101010101" pitchFamily="49" charset="-122"/>
              </a:rPr>
              <a:t>连接的一个中间层次，是一个电信运营级网络，如中国电信下属的各个城市电信网络。 </a:t>
            </a:r>
          </a:p>
        </p:txBody>
      </p:sp>
      <p:grpSp>
        <p:nvGrpSpPr>
          <p:cNvPr id="11268" name="Group 67"/>
          <p:cNvGrpSpPr/>
          <p:nvPr/>
        </p:nvGrpSpPr>
        <p:grpSpPr bwMode="auto">
          <a:xfrm>
            <a:off x="5724525" y="3644900"/>
            <a:ext cx="2881313" cy="2089150"/>
            <a:chOff x="1248" y="1536"/>
            <a:chExt cx="3600" cy="2400"/>
          </a:xfrm>
        </p:grpSpPr>
        <p:sp>
          <p:nvSpPr>
            <p:cNvPr id="534553" name="Oval 25"/>
            <p:cNvSpPr>
              <a:spLocks noChangeArrowheads="1"/>
            </p:cNvSpPr>
            <p:nvPr/>
          </p:nvSpPr>
          <p:spPr bwMode="auto">
            <a:xfrm>
              <a:off x="2688" y="2256"/>
              <a:ext cx="575" cy="383"/>
            </a:xfrm>
            <a:prstGeom prst="ellipse">
              <a:avLst/>
            </a:prstGeom>
            <a:solidFill>
              <a:srgbClr val="FF7C8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defRPr/>
              </a:pPr>
              <a:r>
                <a:rPr lang="zh-CN" altLang="en-US" sz="1000" b="1">
                  <a:solidFill>
                    <a:srgbClr val="FF3300"/>
                  </a:solidFill>
                  <a:effectLst>
                    <a:outerShdw blurRad="38100" dist="38100" dir="2700000" algn="tl">
                      <a:srgbClr val="000000"/>
                    </a:outerShdw>
                  </a:effectLst>
                  <a:ea typeface="黑体" panose="02010609060101010101" pitchFamily="49" charset="-122"/>
                </a:rPr>
                <a:t>交换中心</a:t>
              </a:r>
            </a:p>
          </p:txBody>
        </p:sp>
        <p:sp>
          <p:nvSpPr>
            <p:cNvPr id="534554" name="Oval 26"/>
            <p:cNvSpPr>
              <a:spLocks noChangeArrowheads="1"/>
            </p:cNvSpPr>
            <p:nvPr/>
          </p:nvSpPr>
          <p:spPr bwMode="auto">
            <a:xfrm>
              <a:off x="2113" y="3072"/>
              <a:ext cx="528" cy="336"/>
            </a:xfrm>
            <a:prstGeom prst="ellipse">
              <a:avLst/>
            </a:prstGeom>
            <a:solidFill>
              <a:srgbClr val="3366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defRPr/>
              </a:pPr>
              <a:r>
                <a:rPr lang="zh-CN" altLang="en-US" sz="1000" b="1">
                  <a:solidFill>
                    <a:srgbClr val="FF3300"/>
                  </a:solidFill>
                  <a:effectLst>
                    <a:outerShdw blurRad="38100" dist="38100" dir="2700000" algn="tl">
                      <a:srgbClr val="000000"/>
                    </a:outerShdw>
                  </a:effectLst>
                  <a:ea typeface="黑体" panose="02010609060101010101" pitchFamily="49" charset="-122"/>
                </a:rPr>
                <a:t>接入中心</a:t>
              </a:r>
            </a:p>
          </p:txBody>
        </p:sp>
        <p:sp>
          <p:nvSpPr>
            <p:cNvPr id="534555" name="Oval 27"/>
            <p:cNvSpPr>
              <a:spLocks noChangeArrowheads="1"/>
            </p:cNvSpPr>
            <p:nvPr/>
          </p:nvSpPr>
          <p:spPr bwMode="auto">
            <a:xfrm>
              <a:off x="1823" y="1968"/>
              <a:ext cx="530" cy="336"/>
            </a:xfrm>
            <a:prstGeom prst="ellipse">
              <a:avLst/>
            </a:prstGeom>
            <a:solidFill>
              <a:srgbClr val="3366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defRPr/>
              </a:pPr>
              <a:r>
                <a:rPr lang="zh-CN" altLang="en-US" sz="1000" b="1">
                  <a:solidFill>
                    <a:srgbClr val="FF3300"/>
                  </a:solidFill>
                  <a:effectLst>
                    <a:outerShdw blurRad="38100" dist="38100" dir="2700000" algn="tl">
                      <a:srgbClr val="000000"/>
                    </a:outerShdw>
                  </a:effectLst>
                  <a:ea typeface="黑体" panose="02010609060101010101" pitchFamily="49" charset="-122"/>
                </a:rPr>
                <a:t>接入中心</a:t>
              </a:r>
            </a:p>
          </p:txBody>
        </p:sp>
        <p:sp>
          <p:nvSpPr>
            <p:cNvPr id="534556" name="Oval 28"/>
            <p:cNvSpPr>
              <a:spLocks noChangeArrowheads="1"/>
            </p:cNvSpPr>
            <p:nvPr/>
          </p:nvSpPr>
          <p:spPr bwMode="auto">
            <a:xfrm>
              <a:off x="3313" y="1777"/>
              <a:ext cx="528" cy="336"/>
            </a:xfrm>
            <a:prstGeom prst="ellipse">
              <a:avLst/>
            </a:prstGeom>
            <a:solidFill>
              <a:srgbClr val="3366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defRPr/>
              </a:pPr>
              <a:r>
                <a:rPr lang="zh-CN" altLang="en-US" sz="1000" b="1">
                  <a:solidFill>
                    <a:srgbClr val="FF3300"/>
                  </a:solidFill>
                  <a:effectLst>
                    <a:outerShdw blurRad="38100" dist="38100" dir="2700000" algn="tl">
                      <a:srgbClr val="000000"/>
                    </a:outerShdw>
                  </a:effectLst>
                  <a:ea typeface="黑体" panose="02010609060101010101" pitchFamily="49" charset="-122"/>
                </a:rPr>
                <a:t>接入中心</a:t>
              </a:r>
            </a:p>
          </p:txBody>
        </p:sp>
        <p:sp>
          <p:nvSpPr>
            <p:cNvPr id="534557" name="Oval 29"/>
            <p:cNvSpPr>
              <a:spLocks noChangeArrowheads="1"/>
            </p:cNvSpPr>
            <p:nvPr/>
          </p:nvSpPr>
          <p:spPr bwMode="auto">
            <a:xfrm>
              <a:off x="3936" y="2592"/>
              <a:ext cx="528" cy="336"/>
            </a:xfrm>
            <a:prstGeom prst="ellipse">
              <a:avLst/>
            </a:prstGeom>
            <a:solidFill>
              <a:srgbClr val="3366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defRPr/>
              </a:pPr>
              <a:r>
                <a:rPr lang="zh-CN" altLang="en-US" sz="1000" b="1">
                  <a:solidFill>
                    <a:srgbClr val="FF3300"/>
                  </a:solidFill>
                  <a:effectLst>
                    <a:outerShdw blurRad="38100" dist="38100" dir="2700000" algn="tl">
                      <a:srgbClr val="000000"/>
                    </a:outerShdw>
                  </a:effectLst>
                  <a:ea typeface="黑体" panose="02010609060101010101" pitchFamily="49" charset="-122"/>
                </a:rPr>
                <a:t>接入中心</a:t>
              </a:r>
            </a:p>
          </p:txBody>
        </p:sp>
        <p:sp>
          <p:nvSpPr>
            <p:cNvPr id="534558" name="Oval 30"/>
            <p:cNvSpPr>
              <a:spLocks noChangeArrowheads="1"/>
            </p:cNvSpPr>
            <p:nvPr/>
          </p:nvSpPr>
          <p:spPr bwMode="auto">
            <a:xfrm>
              <a:off x="3263" y="3216"/>
              <a:ext cx="530" cy="336"/>
            </a:xfrm>
            <a:prstGeom prst="ellipse">
              <a:avLst/>
            </a:prstGeom>
            <a:solidFill>
              <a:srgbClr val="3366FF"/>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defRPr/>
              </a:pPr>
              <a:r>
                <a:rPr lang="zh-CN" altLang="en-US" sz="1000" b="1">
                  <a:solidFill>
                    <a:srgbClr val="FF3300"/>
                  </a:solidFill>
                  <a:effectLst>
                    <a:outerShdw blurRad="38100" dist="38100" dir="2700000" algn="tl">
                      <a:srgbClr val="000000"/>
                    </a:outerShdw>
                  </a:effectLst>
                  <a:ea typeface="黑体" panose="02010609060101010101" pitchFamily="49" charset="-122"/>
                </a:rPr>
                <a:t>接入中心</a:t>
              </a:r>
            </a:p>
          </p:txBody>
        </p:sp>
        <p:cxnSp>
          <p:nvCxnSpPr>
            <p:cNvPr id="11277" name="AutoShape 31"/>
            <p:cNvCxnSpPr>
              <a:cxnSpLocks noChangeShapeType="1"/>
              <a:stCxn id="534555" idx="6"/>
              <a:endCxn id="534553" idx="1"/>
            </p:cNvCxnSpPr>
            <p:nvPr/>
          </p:nvCxnSpPr>
          <p:spPr bwMode="auto">
            <a:xfrm>
              <a:off x="2352" y="2136"/>
              <a:ext cx="420" cy="176"/>
            </a:xfrm>
            <a:prstGeom prst="straightConnector1">
              <a:avLst/>
            </a:prstGeom>
            <a:noFill/>
            <a:ln w="76200">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8" name="AutoShape 32"/>
            <p:cNvCxnSpPr>
              <a:cxnSpLocks noChangeShapeType="1"/>
              <a:stCxn id="534553" idx="7"/>
              <a:endCxn id="534556" idx="3"/>
            </p:cNvCxnSpPr>
            <p:nvPr/>
          </p:nvCxnSpPr>
          <p:spPr bwMode="auto">
            <a:xfrm flipV="1">
              <a:off x="3180" y="2063"/>
              <a:ext cx="209" cy="249"/>
            </a:xfrm>
            <a:prstGeom prst="straightConnector1">
              <a:avLst/>
            </a:prstGeom>
            <a:noFill/>
            <a:ln w="76200">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79" name="AutoShape 33"/>
            <p:cNvCxnSpPr>
              <a:cxnSpLocks noChangeShapeType="1"/>
              <a:stCxn id="534553" idx="6"/>
              <a:endCxn id="534557" idx="1"/>
            </p:cNvCxnSpPr>
            <p:nvPr/>
          </p:nvCxnSpPr>
          <p:spPr bwMode="auto">
            <a:xfrm>
              <a:off x="3264" y="2448"/>
              <a:ext cx="749" cy="193"/>
            </a:xfrm>
            <a:prstGeom prst="straightConnector1">
              <a:avLst/>
            </a:prstGeom>
            <a:noFill/>
            <a:ln w="76200">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0" name="AutoShape 34"/>
            <p:cNvCxnSpPr>
              <a:cxnSpLocks noChangeShapeType="1"/>
              <a:stCxn id="534553" idx="5"/>
              <a:endCxn id="534558" idx="0"/>
            </p:cNvCxnSpPr>
            <p:nvPr/>
          </p:nvCxnSpPr>
          <p:spPr bwMode="auto">
            <a:xfrm>
              <a:off x="3180" y="2584"/>
              <a:ext cx="348" cy="632"/>
            </a:xfrm>
            <a:prstGeom prst="straightConnector1">
              <a:avLst/>
            </a:prstGeom>
            <a:noFill/>
            <a:ln w="76200">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1" name="AutoShape 35"/>
            <p:cNvCxnSpPr>
              <a:cxnSpLocks noChangeShapeType="1"/>
              <a:stCxn id="534554" idx="0"/>
              <a:endCxn id="534553" idx="3"/>
            </p:cNvCxnSpPr>
            <p:nvPr/>
          </p:nvCxnSpPr>
          <p:spPr bwMode="auto">
            <a:xfrm flipV="1">
              <a:off x="2376" y="2584"/>
              <a:ext cx="396" cy="488"/>
            </a:xfrm>
            <a:prstGeom prst="straightConnector1">
              <a:avLst/>
            </a:prstGeom>
            <a:noFill/>
            <a:ln w="76200">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2" name="AutoShape 36"/>
            <p:cNvCxnSpPr>
              <a:cxnSpLocks noChangeShapeType="1"/>
              <a:stCxn id="534555" idx="7"/>
              <a:endCxn id="534556" idx="2"/>
            </p:cNvCxnSpPr>
            <p:nvPr/>
          </p:nvCxnSpPr>
          <p:spPr bwMode="auto">
            <a:xfrm flipV="1">
              <a:off x="2275" y="1944"/>
              <a:ext cx="1037" cy="73"/>
            </a:xfrm>
            <a:prstGeom prst="straightConnector1">
              <a:avLst/>
            </a:prstGeom>
            <a:noFill/>
            <a:ln w="76200">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3" name="AutoShape 37"/>
            <p:cNvCxnSpPr>
              <a:cxnSpLocks noChangeShapeType="1"/>
              <a:stCxn id="534558" idx="7"/>
              <a:endCxn id="534556" idx="4"/>
            </p:cNvCxnSpPr>
            <p:nvPr/>
          </p:nvCxnSpPr>
          <p:spPr bwMode="auto">
            <a:xfrm flipH="1" flipV="1">
              <a:off x="3576" y="2112"/>
              <a:ext cx="139" cy="1153"/>
            </a:xfrm>
            <a:prstGeom prst="straightConnector1">
              <a:avLst/>
            </a:prstGeom>
            <a:noFill/>
            <a:ln w="76200">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4" name="AutoShape 38"/>
            <p:cNvCxnSpPr>
              <a:cxnSpLocks noChangeShapeType="1"/>
              <a:stCxn id="534555" idx="4"/>
              <a:endCxn id="534554" idx="1"/>
            </p:cNvCxnSpPr>
            <p:nvPr/>
          </p:nvCxnSpPr>
          <p:spPr bwMode="auto">
            <a:xfrm>
              <a:off x="2088" y="2304"/>
              <a:ext cx="101" cy="817"/>
            </a:xfrm>
            <a:prstGeom prst="straightConnector1">
              <a:avLst/>
            </a:prstGeom>
            <a:noFill/>
            <a:ln w="76200">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85" name="AutoShape 39"/>
            <p:cNvCxnSpPr>
              <a:cxnSpLocks noChangeShapeType="1"/>
              <a:stCxn id="534554" idx="6"/>
              <a:endCxn id="534557" idx="2"/>
            </p:cNvCxnSpPr>
            <p:nvPr/>
          </p:nvCxnSpPr>
          <p:spPr bwMode="auto">
            <a:xfrm flipV="1">
              <a:off x="2640" y="2760"/>
              <a:ext cx="1296" cy="480"/>
            </a:xfrm>
            <a:prstGeom prst="straightConnector1">
              <a:avLst/>
            </a:prstGeom>
            <a:noFill/>
            <a:ln w="76200">
              <a:solidFill>
                <a:srgbClr val="A5002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4568" name="Oval 40"/>
            <p:cNvSpPr>
              <a:spLocks noChangeArrowheads="1"/>
            </p:cNvSpPr>
            <p:nvPr/>
          </p:nvSpPr>
          <p:spPr bwMode="auto">
            <a:xfrm>
              <a:off x="1248" y="3024"/>
              <a:ext cx="385" cy="241"/>
            </a:xfrm>
            <a:prstGeom prst="ellipse">
              <a:avLst/>
            </a:prstGeom>
            <a:solidFill>
              <a:srgbClr val="808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defRPr/>
              </a:pPr>
              <a:r>
                <a:rPr lang="zh-CN" altLang="en-US" sz="1000" b="1">
                  <a:solidFill>
                    <a:srgbClr val="FF3300"/>
                  </a:solidFill>
                  <a:effectLst>
                    <a:outerShdw blurRad="38100" dist="38100" dir="2700000" algn="tl">
                      <a:srgbClr val="000000"/>
                    </a:outerShdw>
                  </a:effectLst>
                  <a:ea typeface="黑体" panose="02010609060101010101" pitchFamily="49" charset="-122"/>
                </a:rPr>
                <a:t>用户网</a:t>
              </a:r>
            </a:p>
          </p:txBody>
        </p:sp>
        <p:sp>
          <p:nvSpPr>
            <p:cNvPr id="534569" name="Oval 41"/>
            <p:cNvSpPr>
              <a:spLocks noChangeArrowheads="1"/>
            </p:cNvSpPr>
            <p:nvPr/>
          </p:nvSpPr>
          <p:spPr bwMode="auto">
            <a:xfrm>
              <a:off x="1248" y="2065"/>
              <a:ext cx="385" cy="239"/>
            </a:xfrm>
            <a:prstGeom prst="ellipse">
              <a:avLst/>
            </a:prstGeom>
            <a:solidFill>
              <a:srgbClr val="808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defRPr/>
              </a:pPr>
              <a:r>
                <a:rPr lang="zh-CN" altLang="en-US" sz="1000" b="1">
                  <a:solidFill>
                    <a:srgbClr val="FF3300"/>
                  </a:solidFill>
                  <a:effectLst>
                    <a:outerShdw blurRad="38100" dist="38100" dir="2700000" algn="tl">
                      <a:srgbClr val="000000"/>
                    </a:outerShdw>
                  </a:effectLst>
                  <a:ea typeface="黑体" panose="02010609060101010101" pitchFamily="49" charset="-122"/>
                </a:rPr>
                <a:t>用户网</a:t>
              </a:r>
            </a:p>
          </p:txBody>
        </p:sp>
        <p:sp>
          <p:nvSpPr>
            <p:cNvPr id="534570" name="Oval 42"/>
            <p:cNvSpPr>
              <a:spLocks noChangeArrowheads="1"/>
            </p:cNvSpPr>
            <p:nvPr/>
          </p:nvSpPr>
          <p:spPr bwMode="auto">
            <a:xfrm>
              <a:off x="1536" y="2545"/>
              <a:ext cx="385" cy="239"/>
            </a:xfrm>
            <a:prstGeom prst="ellipse">
              <a:avLst/>
            </a:prstGeom>
            <a:solidFill>
              <a:srgbClr val="808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defRPr/>
              </a:pPr>
              <a:r>
                <a:rPr lang="zh-CN" altLang="en-US" sz="1000" b="1">
                  <a:solidFill>
                    <a:srgbClr val="FF3300"/>
                  </a:solidFill>
                  <a:effectLst>
                    <a:outerShdw blurRad="38100" dist="38100" dir="2700000" algn="tl">
                      <a:srgbClr val="000000"/>
                    </a:outerShdw>
                  </a:effectLst>
                  <a:ea typeface="黑体" panose="02010609060101010101" pitchFamily="49" charset="-122"/>
                </a:rPr>
                <a:t>用户网</a:t>
              </a:r>
            </a:p>
          </p:txBody>
        </p:sp>
        <p:sp>
          <p:nvSpPr>
            <p:cNvPr id="534571" name="Oval 43"/>
            <p:cNvSpPr>
              <a:spLocks noChangeArrowheads="1"/>
            </p:cNvSpPr>
            <p:nvPr/>
          </p:nvSpPr>
          <p:spPr bwMode="auto">
            <a:xfrm>
              <a:off x="2353" y="1583"/>
              <a:ext cx="383" cy="241"/>
            </a:xfrm>
            <a:prstGeom prst="ellipse">
              <a:avLst/>
            </a:prstGeom>
            <a:solidFill>
              <a:srgbClr val="808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defRPr/>
              </a:pPr>
              <a:r>
                <a:rPr lang="zh-CN" altLang="en-US" sz="1000" b="1">
                  <a:solidFill>
                    <a:srgbClr val="FF3300"/>
                  </a:solidFill>
                  <a:effectLst>
                    <a:outerShdw blurRad="38100" dist="38100" dir="2700000" algn="tl">
                      <a:srgbClr val="000000"/>
                    </a:outerShdw>
                  </a:effectLst>
                  <a:ea typeface="黑体" panose="02010609060101010101" pitchFamily="49" charset="-122"/>
                </a:rPr>
                <a:t>用户网</a:t>
              </a:r>
            </a:p>
          </p:txBody>
        </p:sp>
        <p:sp>
          <p:nvSpPr>
            <p:cNvPr id="534572" name="Oval 44"/>
            <p:cNvSpPr>
              <a:spLocks noChangeArrowheads="1"/>
            </p:cNvSpPr>
            <p:nvPr/>
          </p:nvSpPr>
          <p:spPr bwMode="auto">
            <a:xfrm>
              <a:off x="1583" y="1633"/>
              <a:ext cx="385" cy="239"/>
            </a:xfrm>
            <a:prstGeom prst="ellipse">
              <a:avLst/>
            </a:prstGeom>
            <a:solidFill>
              <a:srgbClr val="808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defRPr/>
              </a:pPr>
              <a:r>
                <a:rPr lang="zh-CN" altLang="en-US" sz="1000" b="1">
                  <a:solidFill>
                    <a:srgbClr val="FF3300"/>
                  </a:solidFill>
                  <a:effectLst>
                    <a:outerShdw blurRad="38100" dist="38100" dir="2700000" algn="tl">
                      <a:srgbClr val="000000"/>
                    </a:outerShdw>
                  </a:effectLst>
                  <a:ea typeface="黑体" panose="02010609060101010101" pitchFamily="49" charset="-122"/>
                </a:rPr>
                <a:t>用户网</a:t>
              </a:r>
            </a:p>
          </p:txBody>
        </p:sp>
        <p:sp>
          <p:nvSpPr>
            <p:cNvPr id="534573" name="Oval 45"/>
            <p:cNvSpPr>
              <a:spLocks noChangeArrowheads="1"/>
            </p:cNvSpPr>
            <p:nvPr/>
          </p:nvSpPr>
          <p:spPr bwMode="auto">
            <a:xfrm>
              <a:off x="4176" y="1680"/>
              <a:ext cx="385" cy="241"/>
            </a:xfrm>
            <a:prstGeom prst="ellipse">
              <a:avLst/>
            </a:prstGeom>
            <a:solidFill>
              <a:srgbClr val="808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defRPr/>
              </a:pPr>
              <a:r>
                <a:rPr lang="zh-CN" altLang="en-US" sz="1000" b="1">
                  <a:solidFill>
                    <a:srgbClr val="FF3300"/>
                  </a:solidFill>
                  <a:effectLst>
                    <a:outerShdw blurRad="38100" dist="38100" dir="2700000" algn="tl">
                      <a:srgbClr val="000000"/>
                    </a:outerShdw>
                  </a:effectLst>
                  <a:ea typeface="黑体" panose="02010609060101010101" pitchFamily="49" charset="-122"/>
                </a:rPr>
                <a:t>用户网</a:t>
              </a:r>
            </a:p>
          </p:txBody>
        </p:sp>
        <p:sp>
          <p:nvSpPr>
            <p:cNvPr id="534574" name="Oval 46"/>
            <p:cNvSpPr>
              <a:spLocks noChangeArrowheads="1"/>
            </p:cNvSpPr>
            <p:nvPr/>
          </p:nvSpPr>
          <p:spPr bwMode="auto">
            <a:xfrm>
              <a:off x="4463" y="2256"/>
              <a:ext cx="385" cy="239"/>
            </a:xfrm>
            <a:prstGeom prst="ellipse">
              <a:avLst/>
            </a:prstGeom>
            <a:solidFill>
              <a:srgbClr val="808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defRPr/>
              </a:pPr>
              <a:r>
                <a:rPr lang="zh-CN" altLang="en-US" sz="1000" b="1">
                  <a:solidFill>
                    <a:srgbClr val="FF3300"/>
                  </a:solidFill>
                  <a:effectLst>
                    <a:outerShdw blurRad="38100" dist="38100" dir="2700000" algn="tl">
                      <a:srgbClr val="000000"/>
                    </a:outerShdw>
                  </a:effectLst>
                  <a:ea typeface="黑体" panose="02010609060101010101" pitchFamily="49" charset="-122"/>
                </a:rPr>
                <a:t>用户网</a:t>
              </a:r>
            </a:p>
          </p:txBody>
        </p:sp>
        <p:sp>
          <p:nvSpPr>
            <p:cNvPr id="534575" name="Oval 47"/>
            <p:cNvSpPr>
              <a:spLocks noChangeArrowheads="1"/>
            </p:cNvSpPr>
            <p:nvPr/>
          </p:nvSpPr>
          <p:spPr bwMode="auto">
            <a:xfrm>
              <a:off x="4463" y="3168"/>
              <a:ext cx="385" cy="239"/>
            </a:xfrm>
            <a:prstGeom prst="ellipse">
              <a:avLst/>
            </a:prstGeom>
            <a:solidFill>
              <a:srgbClr val="808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defRPr/>
              </a:pPr>
              <a:r>
                <a:rPr lang="zh-CN" altLang="en-US" sz="1000" b="1">
                  <a:solidFill>
                    <a:srgbClr val="FF3300"/>
                  </a:solidFill>
                  <a:effectLst>
                    <a:outerShdw blurRad="38100" dist="38100" dir="2700000" algn="tl">
                      <a:srgbClr val="000000"/>
                    </a:outerShdw>
                  </a:effectLst>
                  <a:ea typeface="黑体" panose="02010609060101010101" pitchFamily="49" charset="-122"/>
                </a:rPr>
                <a:t>用户网</a:t>
              </a:r>
            </a:p>
          </p:txBody>
        </p:sp>
        <p:sp>
          <p:nvSpPr>
            <p:cNvPr id="534576" name="Oval 48"/>
            <p:cNvSpPr>
              <a:spLocks noChangeArrowheads="1"/>
            </p:cNvSpPr>
            <p:nvPr/>
          </p:nvSpPr>
          <p:spPr bwMode="auto">
            <a:xfrm>
              <a:off x="3840" y="3600"/>
              <a:ext cx="383" cy="239"/>
            </a:xfrm>
            <a:prstGeom prst="ellipse">
              <a:avLst/>
            </a:prstGeom>
            <a:solidFill>
              <a:srgbClr val="808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defRPr/>
              </a:pPr>
              <a:r>
                <a:rPr lang="zh-CN" altLang="en-US" sz="1000" b="1">
                  <a:solidFill>
                    <a:srgbClr val="FF3300"/>
                  </a:solidFill>
                  <a:effectLst>
                    <a:outerShdw blurRad="38100" dist="38100" dir="2700000" algn="tl">
                      <a:srgbClr val="000000"/>
                    </a:outerShdw>
                  </a:effectLst>
                  <a:ea typeface="黑体" panose="02010609060101010101" pitchFamily="49" charset="-122"/>
                </a:rPr>
                <a:t>用户网</a:t>
              </a:r>
            </a:p>
          </p:txBody>
        </p:sp>
        <p:sp>
          <p:nvSpPr>
            <p:cNvPr id="534577" name="Oval 49"/>
            <p:cNvSpPr>
              <a:spLocks noChangeArrowheads="1"/>
            </p:cNvSpPr>
            <p:nvPr/>
          </p:nvSpPr>
          <p:spPr bwMode="auto">
            <a:xfrm>
              <a:off x="2736" y="3695"/>
              <a:ext cx="385" cy="241"/>
            </a:xfrm>
            <a:prstGeom prst="ellipse">
              <a:avLst/>
            </a:prstGeom>
            <a:solidFill>
              <a:srgbClr val="808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defRPr/>
              </a:pPr>
              <a:r>
                <a:rPr lang="zh-CN" altLang="en-US" sz="1000" b="1">
                  <a:solidFill>
                    <a:srgbClr val="FF3300"/>
                  </a:solidFill>
                  <a:effectLst>
                    <a:outerShdw blurRad="38100" dist="38100" dir="2700000" algn="tl">
                      <a:srgbClr val="000000"/>
                    </a:outerShdw>
                  </a:effectLst>
                  <a:ea typeface="黑体" panose="02010609060101010101" pitchFamily="49" charset="-122"/>
                </a:rPr>
                <a:t>用户网</a:t>
              </a:r>
            </a:p>
          </p:txBody>
        </p:sp>
        <p:sp>
          <p:nvSpPr>
            <p:cNvPr id="534578" name="Oval 50"/>
            <p:cNvSpPr>
              <a:spLocks noChangeArrowheads="1"/>
            </p:cNvSpPr>
            <p:nvPr/>
          </p:nvSpPr>
          <p:spPr bwMode="auto">
            <a:xfrm>
              <a:off x="1823" y="3600"/>
              <a:ext cx="385" cy="239"/>
            </a:xfrm>
            <a:prstGeom prst="ellipse">
              <a:avLst/>
            </a:prstGeom>
            <a:solidFill>
              <a:srgbClr val="808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defRPr/>
              </a:pPr>
              <a:r>
                <a:rPr lang="zh-CN" altLang="en-US" sz="1000" b="1">
                  <a:solidFill>
                    <a:srgbClr val="FF3300"/>
                  </a:solidFill>
                  <a:effectLst>
                    <a:outerShdw blurRad="38100" dist="38100" dir="2700000" algn="tl">
                      <a:srgbClr val="000000"/>
                    </a:outerShdw>
                  </a:effectLst>
                  <a:ea typeface="黑体" panose="02010609060101010101" pitchFamily="49" charset="-122"/>
                </a:rPr>
                <a:t>用户网</a:t>
              </a:r>
            </a:p>
          </p:txBody>
        </p:sp>
        <p:sp>
          <p:nvSpPr>
            <p:cNvPr id="534579" name="Oval 51"/>
            <p:cNvSpPr>
              <a:spLocks noChangeArrowheads="1"/>
            </p:cNvSpPr>
            <p:nvPr/>
          </p:nvSpPr>
          <p:spPr bwMode="auto">
            <a:xfrm>
              <a:off x="3120" y="1536"/>
              <a:ext cx="383" cy="241"/>
            </a:xfrm>
            <a:prstGeom prst="ellipse">
              <a:avLst/>
            </a:prstGeom>
            <a:solidFill>
              <a:srgbClr val="8080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defRPr/>
              </a:pPr>
              <a:r>
                <a:rPr lang="zh-CN" altLang="en-US" sz="1000" b="1">
                  <a:solidFill>
                    <a:srgbClr val="FF3300"/>
                  </a:solidFill>
                  <a:effectLst>
                    <a:outerShdw blurRad="38100" dist="38100" dir="2700000" algn="tl">
                      <a:srgbClr val="000000"/>
                    </a:outerShdw>
                  </a:effectLst>
                  <a:ea typeface="黑体" panose="02010609060101010101" pitchFamily="49" charset="-122"/>
                </a:rPr>
                <a:t>用户网</a:t>
              </a:r>
            </a:p>
          </p:txBody>
        </p:sp>
        <p:cxnSp>
          <p:nvCxnSpPr>
            <p:cNvPr id="11298" name="AutoShape 52"/>
            <p:cNvCxnSpPr>
              <a:cxnSpLocks noChangeShapeType="1"/>
              <a:stCxn id="534568" idx="6"/>
              <a:endCxn id="534554" idx="3"/>
            </p:cNvCxnSpPr>
            <p:nvPr/>
          </p:nvCxnSpPr>
          <p:spPr bwMode="auto">
            <a:xfrm>
              <a:off x="1632" y="3144"/>
              <a:ext cx="557" cy="215"/>
            </a:xfrm>
            <a:prstGeom prst="straightConnector1">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299" name="AutoShape 53"/>
            <p:cNvCxnSpPr>
              <a:cxnSpLocks noChangeShapeType="1"/>
              <a:stCxn id="534570" idx="4"/>
              <a:endCxn id="534554" idx="2"/>
            </p:cNvCxnSpPr>
            <p:nvPr/>
          </p:nvCxnSpPr>
          <p:spPr bwMode="auto">
            <a:xfrm>
              <a:off x="1728" y="2784"/>
              <a:ext cx="384" cy="456"/>
            </a:xfrm>
            <a:prstGeom prst="straightConnector1">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00" name="AutoShape 54"/>
            <p:cNvCxnSpPr>
              <a:cxnSpLocks noChangeShapeType="1"/>
              <a:stCxn id="534569" idx="5"/>
              <a:endCxn id="534555" idx="3"/>
            </p:cNvCxnSpPr>
            <p:nvPr/>
          </p:nvCxnSpPr>
          <p:spPr bwMode="auto">
            <a:xfrm flipV="1">
              <a:off x="1576" y="2255"/>
              <a:ext cx="325" cy="14"/>
            </a:xfrm>
            <a:prstGeom prst="straightConnector1">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01" name="AutoShape 55"/>
            <p:cNvCxnSpPr>
              <a:cxnSpLocks noChangeShapeType="1"/>
              <a:stCxn id="534572" idx="4"/>
              <a:endCxn id="534555" idx="1"/>
            </p:cNvCxnSpPr>
            <p:nvPr/>
          </p:nvCxnSpPr>
          <p:spPr bwMode="auto">
            <a:xfrm>
              <a:off x="1776" y="1872"/>
              <a:ext cx="125" cy="145"/>
            </a:xfrm>
            <a:prstGeom prst="straightConnector1">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02" name="AutoShape 56"/>
            <p:cNvCxnSpPr>
              <a:cxnSpLocks noChangeShapeType="1"/>
              <a:stCxn id="534571" idx="3"/>
              <a:endCxn id="534555" idx="0"/>
            </p:cNvCxnSpPr>
            <p:nvPr/>
          </p:nvCxnSpPr>
          <p:spPr bwMode="auto">
            <a:xfrm flipH="1">
              <a:off x="2088" y="1789"/>
              <a:ext cx="320" cy="179"/>
            </a:xfrm>
            <a:prstGeom prst="straightConnector1">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03" name="AutoShape 57"/>
            <p:cNvCxnSpPr>
              <a:cxnSpLocks noChangeShapeType="1"/>
              <a:stCxn id="534579" idx="6"/>
              <a:endCxn id="534556" idx="0"/>
            </p:cNvCxnSpPr>
            <p:nvPr/>
          </p:nvCxnSpPr>
          <p:spPr bwMode="auto">
            <a:xfrm>
              <a:off x="3504" y="1656"/>
              <a:ext cx="72" cy="120"/>
            </a:xfrm>
            <a:prstGeom prst="straightConnector1">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04" name="AutoShape 58"/>
            <p:cNvCxnSpPr>
              <a:cxnSpLocks noChangeShapeType="1"/>
              <a:stCxn id="534573" idx="3"/>
              <a:endCxn id="534556" idx="6"/>
            </p:cNvCxnSpPr>
            <p:nvPr/>
          </p:nvCxnSpPr>
          <p:spPr bwMode="auto">
            <a:xfrm flipH="1">
              <a:off x="3840" y="1885"/>
              <a:ext cx="392" cy="59"/>
            </a:xfrm>
            <a:prstGeom prst="straightConnector1">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05" name="AutoShape 59"/>
            <p:cNvCxnSpPr>
              <a:cxnSpLocks noChangeShapeType="1"/>
              <a:stCxn id="534556" idx="5"/>
              <a:endCxn id="534574" idx="1"/>
            </p:cNvCxnSpPr>
            <p:nvPr/>
          </p:nvCxnSpPr>
          <p:spPr bwMode="auto">
            <a:xfrm>
              <a:off x="3763" y="2063"/>
              <a:ext cx="757" cy="228"/>
            </a:xfrm>
            <a:prstGeom prst="straightConnector1">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06" name="AutoShape 60"/>
            <p:cNvCxnSpPr>
              <a:cxnSpLocks noChangeShapeType="1"/>
              <a:stCxn id="534558" idx="6"/>
              <a:endCxn id="534575" idx="2"/>
            </p:cNvCxnSpPr>
            <p:nvPr/>
          </p:nvCxnSpPr>
          <p:spPr bwMode="auto">
            <a:xfrm flipV="1">
              <a:off x="3792" y="3288"/>
              <a:ext cx="672" cy="96"/>
            </a:xfrm>
            <a:prstGeom prst="straightConnector1">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07" name="AutoShape 61"/>
            <p:cNvCxnSpPr>
              <a:cxnSpLocks noChangeShapeType="1"/>
              <a:stCxn id="534558" idx="4"/>
              <a:endCxn id="534576" idx="0"/>
            </p:cNvCxnSpPr>
            <p:nvPr/>
          </p:nvCxnSpPr>
          <p:spPr bwMode="auto">
            <a:xfrm>
              <a:off x="3528" y="3552"/>
              <a:ext cx="504" cy="48"/>
            </a:xfrm>
            <a:prstGeom prst="straightConnector1">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08" name="AutoShape 62"/>
            <p:cNvCxnSpPr>
              <a:cxnSpLocks noChangeShapeType="1"/>
              <a:stCxn id="534577" idx="0"/>
              <a:endCxn id="534553" idx="4"/>
            </p:cNvCxnSpPr>
            <p:nvPr/>
          </p:nvCxnSpPr>
          <p:spPr bwMode="auto">
            <a:xfrm flipV="1">
              <a:off x="2928" y="2640"/>
              <a:ext cx="48" cy="1056"/>
            </a:xfrm>
            <a:prstGeom prst="straightConnector1">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09" name="AutoShape 63"/>
            <p:cNvCxnSpPr>
              <a:cxnSpLocks noChangeShapeType="1"/>
              <a:stCxn id="534578" idx="7"/>
              <a:endCxn id="534554" idx="4"/>
            </p:cNvCxnSpPr>
            <p:nvPr/>
          </p:nvCxnSpPr>
          <p:spPr bwMode="auto">
            <a:xfrm flipV="1">
              <a:off x="2152" y="3408"/>
              <a:ext cx="224" cy="227"/>
            </a:xfrm>
            <a:prstGeom prst="straightConnector1">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10" name="AutoShape 64"/>
            <p:cNvCxnSpPr>
              <a:cxnSpLocks noChangeShapeType="1"/>
              <a:stCxn id="534570" idx="6"/>
              <a:endCxn id="534553" idx="2"/>
            </p:cNvCxnSpPr>
            <p:nvPr/>
          </p:nvCxnSpPr>
          <p:spPr bwMode="auto">
            <a:xfrm flipV="1">
              <a:off x="1920" y="2448"/>
              <a:ext cx="768" cy="216"/>
            </a:xfrm>
            <a:prstGeom prst="straightConnector1">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11" name="AutoShape 65"/>
            <p:cNvCxnSpPr>
              <a:cxnSpLocks noChangeShapeType="1"/>
              <a:stCxn id="534577" idx="1"/>
              <a:endCxn id="534554" idx="5"/>
            </p:cNvCxnSpPr>
            <p:nvPr/>
          </p:nvCxnSpPr>
          <p:spPr bwMode="auto">
            <a:xfrm flipH="1" flipV="1">
              <a:off x="2563" y="3359"/>
              <a:ext cx="229" cy="372"/>
            </a:xfrm>
            <a:prstGeom prst="straightConnector1">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312" name="AutoShape 66"/>
            <p:cNvCxnSpPr>
              <a:cxnSpLocks noChangeShapeType="1"/>
              <a:stCxn id="534557" idx="4"/>
              <a:endCxn id="534575" idx="0"/>
            </p:cNvCxnSpPr>
            <p:nvPr/>
          </p:nvCxnSpPr>
          <p:spPr bwMode="auto">
            <a:xfrm>
              <a:off x="4200" y="2928"/>
              <a:ext cx="456" cy="240"/>
            </a:xfrm>
            <a:prstGeom prst="straightConnector1">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11269" name="Picture 6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750" y="3284538"/>
            <a:ext cx="5113338" cy="335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0" name="Rectangle 69"/>
          <p:cNvSpPr>
            <a:spLocks noChangeArrowheads="1"/>
          </p:cNvSpPr>
          <p:nvPr/>
        </p:nvSpPr>
        <p:spPr bwMode="auto">
          <a:xfrm>
            <a:off x="323850" y="6705600"/>
            <a:ext cx="287338"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16739" name="AutoShape 3"/>
          <p:cNvSpPr>
            <a:spLocks noChangeArrowheads="1"/>
          </p:cNvSpPr>
          <p:nvPr/>
        </p:nvSpPr>
        <p:spPr bwMode="auto">
          <a:xfrm rot="-5400000">
            <a:off x="4374356" y="1532732"/>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p:spPr>
        <p:txBody>
          <a:bodyPr wrap="none" anchor="ctr"/>
          <a:lstStyle/>
          <a:p>
            <a:endParaRPr lang="zh-CN" altLang="en-US"/>
          </a:p>
        </p:txBody>
      </p:sp>
      <p:sp>
        <p:nvSpPr>
          <p:cNvPr id="116740" name="AutoShape 4"/>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16741" name="Text Box 5"/>
          <p:cNvSpPr txBox="1">
            <a:spLocks noChangeArrowheads="1"/>
          </p:cNvSpPr>
          <p:nvPr/>
        </p:nvSpPr>
        <p:spPr bwMode="auto">
          <a:xfrm>
            <a:off x="781050" y="302736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16742" name="Text Box 6"/>
          <p:cNvSpPr txBox="1">
            <a:spLocks noChangeArrowheads="1"/>
          </p:cNvSpPr>
          <p:nvPr/>
        </p:nvSpPr>
        <p:spPr bwMode="auto">
          <a:xfrm>
            <a:off x="781050" y="365442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16743" name="Text Box 7"/>
          <p:cNvSpPr txBox="1">
            <a:spLocks noChangeArrowheads="1"/>
          </p:cNvSpPr>
          <p:nvPr/>
        </p:nvSpPr>
        <p:spPr bwMode="auto">
          <a:xfrm>
            <a:off x="781050" y="42116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16744" name="Text Box 8"/>
          <p:cNvSpPr txBox="1">
            <a:spLocks noChangeArrowheads="1"/>
          </p:cNvSpPr>
          <p:nvPr/>
        </p:nvSpPr>
        <p:spPr bwMode="auto">
          <a:xfrm>
            <a:off x="781050" y="4770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16745" name="Text Box 9"/>
          <p:cNvSpPr txBox="1">
            <a:spLocks noChangeArrowheads="1"/>
          </p:cNvSpPr>
          <p:nvPr/>
        </p:nvSpPr>
        <p:spPr bwMode="auto">
          <a:xfrm>
            <a:off x="781050" y="533717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16746" name="Freeform 10"/>
          <p:cNvSpPr>
            <a:spLocks/>
          </p:cNvSpPr>
          <p:nvPr/>
        </p:nvSpPr>
        <p:spPr bwMode="auto">
          <a:xfrm>
            <a:off x="533400" y="3449638"/>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6747" name="Freeform 11"/>
          <p:cNvSpPr>
            <a:spLocks/>
          </p:cNvSpPr>
          <p:nvPr/>
        </p:nvSpPr>
        <p:spPr bwMode="auto">
          <a:xfrm>
            <a:off x="542925" y="4024313"/>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6748" name="Freeform 12"/>
          <p:cNvSpPr>
            <a:spLocks/>
          </p:cNvSpPr>
          <p:nvPr/>
        </p:nvSpPr>
        <p:spPr bwMode="auto">
          <a:xfrm>
            <a:off x="520700" y="4600575"/>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6749" name="Freeform 13"/>
          <p:cNvSpPr>
            <a:spLocks/>
          </p:cNvSpPr>
          <p:nvPr/>
        </p:nvSpPr>
        <p:spPr bwMode="auto">
          <a:xfrm>
            <a:off x="520700" y="5192713"/>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6750" name="AutoShape 14"/>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16751" name="Text Box 15"/>
          <p:cNvSpPr txBox="1">
            <a:spLocks noChangeArrowheads="1"/>
          </p:cNvSpPr>
          <p:nvPr/>
        </p:nvSpPr>
        <p:spPr bwMode="auto">
          <a:xfrm>
            <a:off x="7924800" y="2992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16752" name="Text Box 16"/>
          <p:cNvSpPr txBox="1">
            <a:spLocks noChangeArrowheads="1"/>
          </p:cNvSpPr>
          <p:nvPr/>
        </p:nvSpPr>
        <p:spPr bwMode="auto">
          <a:xfrm>
            <a:off x="7924800" y="36195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16753" name="Text Box 17"/>
          <p:cNvSpPr txBox="1">
            <a:spLocks noChangeArrowheads="1"/>
          </p:cNvSpPr>
          <p:nvPr/>
        </p:nvSpPr>
        <p:spPr bwMode="auto">
          <a:xfrm>
            <a:off x="7924800" y="417671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16754" name="Text Box 18"/>
          <p:cNvSpPr txBox="1">
            <a:spLocks noChangeArrowheads="1"/>
          </p:cNvSpPr>
          <p:nvPr/>
        </p:nvSpPr>
        <p:spPr bwMode="auto">
          <a:xfrm>
            <a:off x="7924800" y="47371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16755" name="Text Box 19"/>
          <p:cNvSpPr txBox="1">
            <a:spLocks noChangeArrowheads="1"/>
          </p:cNvSpPr>
          <p:nvPr/>
        </p:nvSpPr>
        <p:spPr bwMode="auto">
          <a:xfrm>
            <a:off x="7924800" y="530225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16756" name="Freeform 20"/>
          <p:cNvSpPr>
            <a:spLocks/>
          </p:cNvSpPr>
          <p:nvPr/>
        </p:nvSpPr>
        <p:spPr bwMode="auto">
          <a:xfrm>
            <a:off x="7886700" y="3414713"/>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6757" name="Freeform 21"/>
          <p:cNvSpPr>
            <a:spLocks/>
          </p:cNvSpPr>
          <p:nvPr/>
        </p:nvSpPr>
        <p:spPr bwMode="auto">
          <a:xfrm>
            <a:off x="7896225" y="3989388"/>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6758" name="Freeform 22"/>
          <p:cNvSpPr>
            <a:spLocks/>
          </p:cNvSpPr>
          <p:nvPr/>
        </p:nvSpPr>
        <p:spPr bwMode="auto">
          <a:xfrm>
            <a:off x="7874000" y="4565650"/>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6759" name="Freeform 23"/>
          <p:cNvSpPr>
            <a:spLocks/>
          </p:cNvSpPr>
          <p:nvPr/>
        </p:nvSpPr>
        <p:spPr bwMode="auto">
          <a:xfrm>
            <a:off x="7874000" y="5157788"/>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6760" name="Text Box 24"/>
          <p:cNvSpPr txBox="1">
            <a:spLocks noChangeArrowheads="1"/>
          </p:cNvSpPr>
          <p:nvPr/>
        </p:nvSpPr>
        <p:spPr bwMode="auto">
          <a:xfrm>
            <a:off x="395288"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1</a:t>
            </a:r>
          </a:p>
        </p:txBody>
      </p:sp>
      <p:sp>
        <p:nvSpPr>
          <p:cNvPr id="116761" name="AutoShape 25"/>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16762" name="Text Box 26"/>
          <p:cNvSpPr txBox="1">
            <a:spLocks noChangeArrowheads="1"/>
          </p:cNvSpPr>
          <p:nvPr/>
        </p:nvSpPr>
        <p:spPr bwMode="auto">
          <a:xfrm>
            <a:off x="8027988" y="2422525"/>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16763" name="AutoShape 27"/>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16764" name="Text Box 28"/>
          <p:cNvSpPr txBox="1">
            <a:spLocks noChangeArrowheads="1"/>
          </p:cNvSpPr>
          <p:nvPr/>
        </p:nvSpPr>
        <p:spPr bwMode="auto">
          <a:xfrm>
            <a:off x="558800" y="2481263"/>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16765" name="AutoShape 29"/>
          <p:cNvSpPr>
            <a:spLocks noChangeArrowheads="1"/>
          </p:cNvSpPr>
          <p:nvPr/>
        </p:nvSpPr>
        <p:spPr bwMode="auto">
          <a:xfrm flipV="1">
            <a:off x="654050" y="3354388"/>
            <a:ext cx="196850" cy="361950"/>
          </a:xfrm>
          <a:prstGeom prst="upArrow">
            <a:avLst>
              <a:gd name="adj1" fmla="val 50000"/>
              <a:gd name="adj2" fmla="val 45968"/>
            </a:avLst>
          </a:prstGeom>
          <a:solidFill>
            <a:schemeClr val="hlink"/>
          </a:solidFill>
          <a:ln w="12700">
            <a:solidFill>
              <a:schemeClr val="tx1"/>
            </a:solidFill>
            <a:miter lim="800000"/>
            <a:headEnd/>
            <a:tailEnd/>
          </a:ln>
          <a:effectLst/>
        </p:spPr>
        <p:txBody>
          <a:bodyPr vert="eaVert" wrap="none" anchor="ctr"/>
          <a:lstStyle/>
          <a:p>
            <a:endParaRPr lang="zh-CN" altLang="en-US"/>
          </a:p>
        </p:txBody>
      </p:sp>
      <p:sp>
        <p:nvSpPr>
          <p:cNvPr id="116766" name="Text Box 30"/>
          <p:cNvSpPr txBox="1">
            <a:spLocks noChangeArrowheads="1"/>
          </p:cNvSpPr>
          <p:nvPr/>
        </p:nvSpPr>
        <p:spPr bwMode="auto">
          <a:xfrm>
            <a:off x="7770813"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2</a:t>
            </a:r>
          </a:p>
        </p:txBody>
      </p:sp>
      <p:sp>
        <p:nvSpPr>
          <p:cNvPr id="116767" name="Text Box 31"/>
          <p:cNvSpPr txBox="1">
            <a:spLocks noChangeArrowheads="1"/>
          </p:cNvSpPr>
          <p:nvPr/>
        </p:nvSpPr>
        <p:spPr bwMode="auto">
          <a:xfrm>
            <a:off x="1619250" y="3068638"/>
            <a:ext cx="4044950" cy="457200"/>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400">
                <a:solidFill>
                  <a:srgbClr val="333399"/>
                </a:solidFill>
                <a:ea typeface="黑体" pitchFamily="2" charset="-122"/>
              </a:rPr>
              <a:t>应用层 </a:t>
            </a:r>
            <a:r>
              <a:rPr kumimoji="1" lang="en-US" altLang="zh-CN" sz="2400">
                <a:solidFill>
                  <a:srgbClr val="333399"/>
                </a:solidFill>
                <a:ea typeface="黑体" pitchFamily="2" charset="-122"/>
              </a:rPr>
              <a:t>PDU </a:t>
            </a:r>
            <a:r>
              <a:rPr kumimoji="1" lang="zh-CN" altLang="en-US" sz="2400">
                <a:solidFill>
                  <a:srgbClr val="333399"/>
                </a:solidFill>
                <a:ea typeface="黑体" pitchFamily="2" charset="-122"/>
              </a:rPr>
              <a:t>再传送到运输层</a:t>
            </a:r>
          </a:p>
        </p:txBody>
      </p:sp>
      <p:sp>
        <p:nvSpPr>
          <p:cNvPr id="116768" name="Text Box 32"/>
          <p:cNvSpPr txBox="1">
            <a:spLocks noChangeArrowheads="1"/>
          </p:cNvSpPr>
          <p:nvPr/>
        </p:nvSpPr>
        <p:spPr bwMode="auto">
          <a:xfrm>
            <a:off x="1619250" y="3600450"/>
            <a:ext cx="4756150" cy="457200"/>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400">
                <a:solidFill>
                  <a:srgbClr val="333399"/>
                </a:solidFill>
                <a:ea typeface="黑体" pitchFamily="2" charset="-122"/>
              </a:rPr>
              <a:t>加上运输层首部，成为运输层报文</a:t>
            </a:r>
            <a:endParaRPr kumimoji="1" lang="zh-CN" altLang="en-US" sz="3600">
              <a:solidFill>
                <a:srgbClr val="333399"/>
              </a:solidFill>
              <a:ea typeface="黑体" pitchFamily="2" charset="-122"/>
            </a:endParaRPr>
          </a:p>
        </p:txBody>
      </p:sp>
      <p:sp>
        <p:nvSpPr>
          <p:cNvPr id="2" name="灯片编号占位符 1"/>
          <p:cNvSpPr>
            <a:spLocks noGrp="1"/>
          </p:cNvSpPr>
          <p:nvPr>
            <p:ph type="sldNum" sz="quarter" idx="12"/>
          </p:nvPr>
        </p:nvSpPr>
        <p:spPr/>
        <p:txBody>
          <a:bodyPr/>
          <a:lstStyle/>
          <a:p>
            <a:fld id="{A867B632-A561-4CD2-869C-B779CF7512F2}" type="slidenum">
              <a:rPr lang="en-US" altLang="zh-CN" smtClean="0"/>
              <a:pPr/>
              <a:t>60</a:t>
            </a:fld>
            <a:endParaRPr lang="en-US" altLang="zh-CN"/>
          </a:p>
        </p:txBody>
      </p:sp>
    </p:spTree>
    <p:extLst>
      <p:ext uri="{BB962C8B-B14F-4D97-AF65-F5344CB8AC3E}">
        <p14:creationId xmlns:p14="http://schemas.microsoft.com/office/powerpoint/2010/main" val="3866651890"/>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6765"/>
                                        </p:tgtEl>
                                        <p:attrNameLst>
                                          <p:attrName>style.visibility</p:attrName>
                                        </p:attrNameLst>
                                      </p:cBhvr>
                                      <p:to>
                                        <p:strVal val="visible"/>
                                      </p:to>
                                    </p:set>
                                    <p:animEffect transition="in" filter="wipe(up)">
                                      <p:cBhvr>
                                        <p:cTn id="7" dur="1000"/>
                                        <p:tgtEl>
                                          <p:spTgt spid="116765"/>
                                        </p:tgtEl>
                                      </p:cBhvr>
                                    </p:animEffect>
                                  </p:childTnLst>
                                </p:cTn>
                              </p:par>
                            </p:childTnLst>
                          </p:cTn>
                        </p:par>
                        <p:par>
                          <p:cTn id="8" fill="hold">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67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65" grpId="0" animBg="1"/>
      <p:bldP spid="11676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17763" name="AutoShape 3"/>
          <p:cNvSpPr>
            <a:spLocks noChangeArrowheads="1"/>
          </p:cNvSpPr>
          <p:nvPr/>
        </p:nvSpPr>
        <p:spPr bwMode="auto">
          <a:xfrm rot="-5400000">
            <a:off x="4374356" y="1532732"/>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p:spPr>
        <p:txBody>
          <a:bodyPr wrap="none" anchor="ctr"/>
          <a:lstStyle/>
          <a:p>
            <a:endParaRPr lang="zh-CN" altLang="en-US"/>
          </a:p>
        </p:txBody>
      </p:sp>
      <p:sp>
        <p:nvSpPr>
          <p:cNvPr id="117764" name="AutoShape 4"/>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17765" name="Text Box 5"/>
          <p:cNvSpPr txBox="1">
            <a:spLocks noChangeArrowheads="1"/>
          </p:cNvSpPr>
          <p:nvPr/>
        </p:nvSpPr>
        <p:spPr bwMode="auto">
          <a:xfrm>
            <a:off x="781050" y="302736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17766" name="Text Box 6"/>
          <p:cNvSpPr txBox="1">
            <a:spLocks noChangeArrowheads="1"/>
          </p:cNvSpPr>
          <p:nvPr/>
        </p:nvSpPr>
        <p:spPr bwMode="auto">
          <a:xfrm>
            <a:off x="781050" y="365442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17767" name="Text Box 7"/>
          <p:cNvSpPr txBox="1">
            <a:spLocks noChangeArrowheads="1"/>
          </p:cNvSpPr>
          <p:nvPr/>
        </p:nvSpPr>
        <p:spPr bwMode="auto">
          <a:xfrm>
            <a:off x="781050" y="42116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17768" name="Text Box 8"/>
          <p:cNvSpPr txBox="1">
            <a:spLocks noChangeArrowheads="1"/>
          </p:cNvSpPr>
          <p:nvPr/>
        </p:nvSpPr>
        <p:spPr bwMode="auto">
          <a:xfrm>
            <a:off x="781050" y="4770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17769" name="Text Box 9"/>
          <p:cNvSpPr txBox="1">
            <a:spLocks noChangeArrowheads="1"/>
          </p:cNvSpPr>
          <p:nvPr/>
        </p:nvSpPr>
        <p:spPr bwMode="auto">
          <a:xfrm>
            <a:off x="781050" y="533717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17770" name="Freeform 10"/>
          <p:cNvSpPr>
            <a:spLocks/>
          </p:cNvSpPr>
          <p:nvPr/>
        </p:nvSpPr>
        <p:spPr bwMode="auto">
          <a:xfrm>
            <a:off x="533400" y="3449638"/>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7771" name="Freeform 11"/>
          <p:cNvSpPr>
            <a:spLocks/>
          </p:cNvSpPr>
          <p:nvPr/>
        </p:nvSpPr>
        <p:spPr bwMode="auto">
          <a:xfrm>
            <a:off x="542925" y="4024313"/>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7772" name="Freeform 12"/>
          <p:cNvSpPr>
            <a:spLocks/>
          </p:cNvSpPr>
          <p:nvPr/>
        </p:nvSpPr>
        <p:spPr bwMode="auto">
          <a:xfrm>
            <a:off x="520700" y="4600575"/>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7773" name="Freeform 13"/>
          <p:cNvSpPr>
            <a:spLocks/>
          </p:cNvSpPr>
          <p:nvPr/>
        </p:nvSpPr>
        <p:spPr bwMode="auto">
          <a:xfrm>
            <a:off x="520700" y="5192713"/>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7774" name="AutoShape 14"/>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17775" name="Text Box 15"/>
          <p:cNvSpPr txBox="1">
            <a:spLocks noChangeArrowheads="1"/>
          </p:cNvSpPr>
          <p:nvPr/>
        </p:nvSpPr>
        <p:spPr bwMode="auto">
          <a:xfrm>
            <a:off x="7924800" y="2992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17776" name="Text Box 16"/>
          <p:cNvSpPr txBox="1">
            <a:spLocks noChangeArrowheads="1"/>
          </p:cNvSpPr>
          <p:nvPr/>
        </p:nvSpPr>
        <p:spPr bwMode="auto">
          <a:xfrm>
            <a:off x="7924800" y="36195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17777" name="Text Box 17"/>
          <p:cNvSpPr txBox="1">
            <a:spLocks noChangeArrowheads="1"/>
          </p:cNvSpPr>
          <p:nvPr/>
        </p:nvSpPr>
        <p:spPr bwMode="auto">
          <a:xfrm>
            <a:off x="7924800" y="417671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17778" name="Text Box 18"/>
          <p:cNvSpPr txBox="1">
            <a:spLocks noChangeArrowheads="1"/>
          </p:cNvSpPr>
          <p:nvPr/>
        </p:nvSpPr>
        <p:spPr bwMode="auto">
          <a:xfrm>
            <a:off x="7924800" y="47371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17779" name="Text Box 19"/>
          <p:cNvSpPr txBox="1">
            <a:spLocks noChangeArrowheads="1"/>
          </p:cNvSpPr>
          <p:nvPr/>
        </p:nvSpPr>
        <p:spPr bwMode="auto">
          <a:xfrm>
            <a:off x="7924800" y="530225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17780" name="Freeform 20"/>
          <p:cNvSpPr>
            <a:spLocks/>
          </p:cNvSpPr>
          <p:nvPr/>
        </p:nvSpPr>
        <p:spPr bwMode="auto">
          <a:xfrm>
            <a:off x="7886700" y="3414713"/>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7781" name="Freeform 21"/>
          <p:cNvSpPr>
            <a:spLocks/>
          </p:cNvSpPr>
          <p:nvPr/>
        </p:nvSpPr>
        <p:spPr bwMode="auto">
          <a:xfrm>
            <a:off x="7896225" y="3989388"/>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7782" name="Freeform 22"/>
          <p:cNvSpPr>
            <a:spLocks/>
          </p:cNvSpPr>
          <p:nvPr/>
        </p:nvSpPr>
        <p:spPr bwMode="auto">
          <a:xfrm>
            <a:off x="7874000" y="4565650"/>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7783" name="Freeform 23"/>
          <p:cNvSpPr>
            <a:spLocks/>
          </p:cNvSpPr>
          <p:nvPr/>
        </p:nvSpPr>
        <p:spPr bwMode="auto">
          <a:xfrm>
            <a:off x="7874000" y="5157788"/>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7784" name="Text Box 24"/>
          <p:cNvSpPr txBox="1">
            <a:spLocks noChangeArrowheads="1"/>
          </p:cNvSpPr>
          <p:nvPr/>
        </p:nvSpPr>
        <p:spPr bwMode="auto">
          <a:xfrm>
            <a:off x="395288"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1</a:t>
            </a:r>
          </a:p>
        </p:txBody>
      </p:sp>
      <p:sp>
        <p:nvSpPr>
          <p:cNvPr id="117785" name="AutoShape 25"/>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17786" name="Text Box 26"/>
          <p:cNvSpPr txBox="1">
            <a:spLocks noChangeArrowheads="1"/>
          </p:cNvSpPr>
          <p:nvPr/>
        </p:nvSpPr>
        <p:spPr bwMode="auto">
          <a:xfrm>
            <a:off x="8027988" y="2422525"/>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17787" name="AutoShape 27"/>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17788" name="Text Box 28"/>
          <p:cNvSpPr txBox="1">
            <a:spLocks noChangeArrowheads="1"/>
          </p:cNvSpPr>
          <p:nvPr/>
        </p:nvSpPr>
        <p:spPr bwMode="auto">
          <a:xfrm>
            <a:off x="558800" y="2481263"/>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17789" name="AutoShape 29"/>
          <p:cNvSpPr>
            <a:spLocks noChangeArrowheads="1"/>
          </p:cNvSpPr>
          <p:nvPr/>
        </p:nvSpPr>
        <p:spPr bwMode="auto">
          <a:xfrm flipV="1">
            <a:off x="654050" y="3930650"/>
            <a:ext cx="196850" cy="361950"/>
          </a:xfrm>
          <a:prstGeom prst="upArrow">
            <a:avLst>
              <a:gd name="adj1" fmla="val 50000"/>
              <a:gd name="adj2" fmla="val 45968"/>
            </a:avLst>
          </a:prstGeom>
          <a:solidFill>
            <a:schemeClr val="hlink"/>
          </a:solidFill>
          <a:ln w="12700">
            <a:solidFill>
              <a:schemeClr val="tx1"/>
            </a:solidFill>
            <a:miter lim="800000"/>
            <a:headEnd/>
            <a:tailEnd/>
          </a:ln>
          <a:effectLst/>
        </p:spPr>
        <p:txBody>
          <a:bodyPr vert="eaVert" wrap="none" anchor="ctr"/>
          <a:lstStyle/>
          <a:p>
            <a:endParaRPr lang="zh-CN" altLang="en-US"/>
          </a:p>
        </p:txBody>
      </p:sp>
      <p:sp>
        <p:nvSpPr>
          <p:cNvPr id="117790" name="Text Box 30"/>
          <p:cNvSpPr txBox="1">
            <a:spLocks noChangeArrowheads="1"/>
          </p:cNvSpPr>
          <p:nvPr/>
        </p:nvSpPr>
        <p:spPr bwMode="auto">
          <a:xfrm>
            <a:off x="7770813"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2</a:t>
            </a:r>
          </a:p>
        </p:txBody>
      </p:sp>
      <p:sp>
        <p:nvSpPr>
          <p:cNvPr id="117791" name="Text Box 31"/>
          <p:cNvSpPr txBox="1">
            <a:spLocks noChangeArrowheads="1"/>
          </p:cNvSpPr>
          <p:nvPr/>
        </p:nvSpPr>
        <p:spPr bwMode="auto">
          <a:xfrm>
            <a:off x="1547813" y="3625850"/>
            <a:ext cx="3841750" cy="457200"/>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400">
                <a:solidFill>
                  <a:srgbClr val="333399"/>
                </a:solidFill>
                <a:ea typeface="黑体" pitchFamily="2" charset="-122"/>
              </a:rPr>
              <a:t>运输层报文再传送到网络层</a:t>
            </a:r>
          </a:p>
        </p:txBody>
      </p:sp>
      <p:sp>
        <p:nvSpPr>
          <p:cNvPr id="117792" name="Text Box 32"/>
          <p:cNvSpPr txBox="1">
            <a:spLocks noChangeArrowheads="1"/>
          </p:cNvSpPr>
          <p:nvPr/>
        </p:nvSpPr>
        <p:spPr bwMode="auto">
          <a:xfrm>
            <a:off x="1547813" y="4221163"/>
            <a:ext cx="6126162" cy="457200"/>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400">
                <a:solidFill>
                  <a:srgbClr val="333399"/>
                </a:solidFill>
                <a:ea typeface="黑体" pitchFamily="2" charset="-122"/>
              </a:rPr>
              <a:t>加上网络层首部，成为 </a:t>
            </a:r>
            <a:r>
              <a:rPr kumimoji="1" lang="en-US" altLang="zh-CN" sz="2400">
                <a:solidFill>
                  <a:srgbClr val="333399"/>
                </a:solidFill>
                <a:ea typeface="黑体" pitchFamily="2" charset="-122"/>
              </a:rPr>
              <a:t>IP </a:t>
            </a:r>
            <a:r>
              <a:rPr kumimoji="1" lang="zh-CN" altLang="en-US" sz="2400">
                <a:solidFill>
                  <a:srgbClr val="333399"/>
                </a:solidFill>
                <a:ea typeface="黑体" pitchFamily="2" charset="-122"/>
              </a:rPr>
              <a:t>数据报（或分组）</a:t>
            </a:r>
          </a:p>
        </p:txBody>
      </p:sp>
      <p:sp>
        <p:nvSpPr>
          <p:cNvPr id="2" name="灯片编号占位符 1"/>
          <p:cNvSpPr>
            <a:spLocks noGrp="1"/>
          </p:cNvSpPr>
          <p:nvPr>
            <p:ph type="sldNum" sz="quarter" idx="12"/>
          </p:nvPr>
        </p:nvSpPr>
        <p:spPr/>
        <p:txBody>
          <a:bodyPr/>
          <a:lstStyle/>
          <a:p>
            <a:fld id="{A867B632-A561-4CD2-869C-B779CF7512F2}" type="slidenum">
              <a:rPr lang="en-US" altLang="zh-CN" smtClean="0"/>
              <a:pPr/>
              <a:t>61</a:t>
            </a:fld>
            <a:endParaRPr lang="en-US" altLang="zh-CN"/>
          </a:p>
        </p:txBody>
      </p:sp>
    </p:spTree>
    <p:extLst>
      <p:ext uri="{BB962C8B-B14F-4D97-AF65-F5344CB8AC3E}">
        <p14:creationId xmlns:p14="http://schemas.microsoft.com/office/powerpoint/2010/main" val="1419596562"/>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7789"/>
                                        </p:tgtEl>
                                        <p:attrNameLst>
                                          <p:attrName>style.visibility</p:attrName>
                                        </p:attrNameLst>
                                      </p:cBhvr>
                                      <p:to>
                                        <p:strVal val="visible"/>
                                      </p:to>
                                    </p:set>
                                    <p:animEffect transition="in" filter="wipe(up)">
                                      <p:cBhvr>
                                        <p:cTn id="7" dur="1000"/>
                                        <p:tgtEl>
                                          <p:spTgt spid="117789"/>
                                        </p:tgtEl>
                                      </p:cBhvr>
                                    </p:animEffect>
                                  </p:childTnLst>
                                </p:cTn>
                              </p:par>
                            </p:childTnLst>
                          </p:cTn>
                        </p:par>
                        <p:par>
                          <p:cTn id="8" fill="hold">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77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89" grpId="0" animBg="1"/>
      <p:bldP spid="11779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18787" name="AutoShape 3"/>
          <p:cNvSpPr>
            <a:spLocks noChangeArrowheads="1"/>
          </p:cNvSpPr>
          <p:nvPr/>
        </p:nvSpPr>
        <p:spPr bwMode="auto">
          <a:xfrm rot="-5400000">
            <a:off x="4374356" y="1532732"/>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p:spPr>
        <p:txBody>
          <a:bodyPr wrap="none" anchor="ctr"/>
          <a:lstStyle/>
          <a:p>
            <a:endParaRPr lang="zh-CN" altLang="en-US"/>
          </a:p>
        </p:txBody>
      </p:sp>
      <p:sp>
        <p:nvSpPr>
          <p:cNvPr id="118788" name="AutoShape 4"/>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18789" name="Text Box 5"/>
          <p:cNvSpPr txBox="1">
            <a:spLocks noChangeArrowheads="1"/>
          </p:cNvSpPr>
          <p:nvPr/>
        </p:nvSpPr>
        <p:spPr bwMode="auto">
          <a:xfrm>
            <a:off x="781050" y="302736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18790" name="Text Box 6"/>
          <p:cNvSpPr txBox="1">
            <a:spLocks noChangeArrowheads="1"/>
          </p:cNvSpPr>
          <p:nvPr/>
        </p:nvSpPr>
        <p:spPr bwMode="auto">
          <a:xfrm>
            <a:off x="781050" y="365442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18791" name="Text Box 7"/>
          <p:cNvSpPr txBox="1">
            <a:spLocks noChangeArrowheads="1"/>
          </p:cNvSpPr>
          <p:nvPr/>
        </p:nvSpPr>
        <p:spPr bwMode="auto">
          <a:xfrm>
            <a:off x="781050" y="42116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18792" name="Text Box 8"/>
          <p:cNvSpPr txBox="1">
            <a:spLocks noChangeArrowheads="1"/>
          </p:cNvSpPr>
          <p:nvPr/>
        </p:nvSpPr>
        <p:spPr bwMode="auto">
          <a:xfrm>
            <a:off x="781050" y="4770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18793" name="Text Box 9"/>
          <p:cNvSpPr txBox="1">
            <a:spLocks noChangeArrowheads="1"/>
          </p:cNvSpPr>
          <p:nvPr/>
        </p:nvSpPr>
        <p:spPr bwMode="auto">
          <a:xfrm>
            <a:off x="781050" y="533717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18794" name="Freeform 10"/>
          <p:cNvSpPr>
            <a:spLocks/>
          </p:cNvSpPr>
          <p:nvPr/>
        </p:nvSpPr>
        <p:spPr bwMode="auto">
          <a:xfrm>
            <a:off x="533400" y="3449638"/>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8795" name="Freeform 11"/>
          <p:cNvSpPr>
            <a:spLocks/>
          </p:cNvSpPr>
          <p:nvPr/>
        </p:nvSpPr>
        <p:spPr bwMode="auto">
          <a:xfrm>
            <a:off x="542925" y="4024313"/>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8796" name="Freeform 12"/>
          <p:cNvSpPr>
            <a:spLocks/>
          </p:cNvSpPr>
          <p:nvPr/>
        </p:nvSpPr>
        <p:spPr bwMode="auto">
          <a:xfrm>
            <a:off x="520700" y="4600575"/>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8797" name="Freeform 13"/>
          <p:cNvSpPr>
            <a:spLocks/>
          </p:cNvSpPr>
          <p:nvPr/>
        </p:nvSpPr>
        <p:spPr bwMode="auto">
          <a:xfrm>
            <a:off x="520700" y="5192713"/>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8798" name="AutoShape 14"/>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18799" name="Text Box 15"/>
          <p:cNvSpPr txBox="1">
            <a:spLocks noChangeArrowheads="1"/>
          </p:cNvSpPr>
          <p:nvPr/>
        </p:nvSpPr>
        <p:spPr bwMode="auto">
          <a:xfrm>
            <a:off x="7924800" y="2992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18800" name="Text Box 16"/>
          <p:cNvSpPr txBox="1">
            <a:spLocks noChangeArrowheads="1"/>
          </p:cNvSpPr>
          <p:nvPr/>
        </p:nvSpPr>
        <p:spPr bwMode="auto">
          <a:xfrm>
            <a:off x="7924800" y="36195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18801" name="Text Box 17"/>
          <p:cNvSpPr txBox="1">
            <a:spLocks noChangeArrowheads="1"/>
          </p:cNvSpPr>
          <p:nvPr/>
        </p:nvSpPr>
        <p:spPr bwMode="auto">
          <a:xfrm>
            <a:off x="7924800" y="417671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18802" name="Text Box 18"/>
          <p:cNvSpPr txBox="1">
            <a:spLocks noChangeArrowheads="1"/>
          </p:cNvSpPr>
          <p:nvPr/>
        </p:nvSpPr>
        <p:spPr bwMode="auto">
          <a:xfrm>
            <a:off x="7924800" y="47371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18803" name="Text Box 19"/>
          <p:cNvSpPr txBox="1">
            <a:spLocks noChangeArrowheads="1"/>
          </p:cNvSpPr>
          <p:nvPr/>
        </p:nvSpPr>
        <p:spPr bwMode="auto">
          <a:xfrm>
            <a:off x="7924800" y="530225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18804" name="Freeform 20"/>
          <p:cNvSpPr>
            <a:spLocks/>
          </p:cNvSpPr>
          <p:nvPr/>
        </p:nvSpPr>
        <p:spPr bwMode="auto">
          <a:xfrm>
            <a:off x="7886700" y="3414713"/>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8805" name="Freeform 21"/>
          <p:cNvSpPr>
            <a:spLocks/>
          </p:cNvSpPr>
          <p:nvPr/>
        </p:nvSpPr>
        <p:spPr bwMode="auto">
          <a:xfrm>
            <a:off x="7896225" y="3989388"/>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8806" name="Freeform 22"/>
          <p:cNvSpPr>
            <a:spLocks/>
          </p:cNvSpPr>
          <p:nvPr/>
        </p:nvSpPr>
        <p:spPr bwMode="auto">
          <a:xfrm>
            <a:off x="7874000" y="4565650"/>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8807" name="Freeform 23"/>
          <p:cNvSpPr>
            <a:spLocks/>
          </p:cNvSpPr>
          <p:nvPr/>
        </p:nvSpPr>
        <p:spPr bwMode="auto">
          <a:xfrm>
            <a:off x="7874000" y="5157788"/>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8808" name="Text Box 24"/>
          <p:cNvSpPr txBox="1">
            <a:spLocks noChangeArrowheads="1"/>
          </p:cNvSpPr>
          <p:nvPr/>
        </p:nvSpPr>
        <p:spPr bwMode="auto">
          <a:xfrm>
            <a:off x="395288"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1</a:t>
            </a:r>
          </a:p>
        </p:txBody>
      </p:sp>
      <p:sp>
        <p:nvSpPr>
          <p:cNvPr id="118809" name="AutoShape 25"/>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18810" name="Text Box 26"/>
          <p:cNvSpPr txBox="1">
            <a:spLocks noChangeArrowheads="1"/>
          </p:cNvSpPr>
          <p:nvPr/>
        </p:nvSpPr>
        <p:spPr bwMode="auto">
          <a:xfrm>
            <a:off x="8027988" y="2422525"/>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18811" name="AutoShape 27"/>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18812" name="Text Box 28"/>
          <p:cNvSpPr txBox="1">
            <a:spLocks noChangeArrowheads="1"/>
          </p:cNvSpPr>
          <p:nvPr/>
        </p:nvSpPr>
        <p:spPr bwMode="auto">
          <a:xfrm>
            <a:off x="558800" y="2481263"/>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18813" name="AutoShape 29"/>
          <p:cNvSpPr>
            <a:spLocks noChangeArrowheads="1"/>
          </p:cNvSpPr>
          <p:nvPr/>
        </p:nvSpPr>
        <p:spPr bwMode="auto">
          <a:xfrm flipV="1">
            <a:off x="654050" y="4506913"/>
            <a:ext cx="196850" cy="361950"/>
          </a:xfrm>
          <a:prstGeom prst="upArrow">
            <a:avLst>
              <a:gd name="adj1" fmla="val 50000"/>
              <a:gd name="adj2" fmla="val 45968"/>
            </a:avLst>
          </a:prstGeom>
          <a:solidFill>
            <a:schemeClr val="hlink"/>
          </a:solidFill>
          <a:ln w="12700">
            <a:solidFill>
              <a:schemeClr val="tx1"/>
            </a:solidFill>
            <a:miter lim="800000"/>
            <a:headEnd/>
            <a:tailEnd/>
          </a:ln>
          <a:effectLst/>
        </p:spPr>
        <p:txBody>
          <a:bodyPr vert="eaVert" wrap="none" anchor="ctr"/>
          <a:lstStyle/>
          <a:p>
            <a:endParaRPr lang="zh-CN" altLang="en-US"/>
          </a:p>
        </p:txBody>
      </p:sp>
      <p:sp>
        <p:nvSpPr>
          <p:cNvPr id="118814" name="Text Box 30"/>
          <p:cNvSpPr txBox="1">
            <a:spLocks noChangeArrowheads="1"/>
          </p:cNvSpPr>
          <p:nvPr/>
        </p:nvSpPr>
        <p:spPr bwMode="auto">
          <a:xfrm>
            <a:off x="7770813"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2</a:t>
            </a:r>
          </a:p>
        </p:txBody>
      </p:sp>
      <p:sp>
        <p:nvSpPr>
          <p:cNvPr id="118815" name="Text Box 31"/>
          <p:cNvSpPr txBox="1">
            <a:spLocks noChangeArrowheads="1"/>
          </p:cNvSpPr>
          <p:nvPr/>
        </p:nvSpPr>
        <p:spPr bwMode="auto">
          <a:xfrm>
            <a:off x="1619250" y="4195763"/>
            <a:ext cx="4213225" cy="457200"/>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en-US" altLang="zh-CN" sz="2400">
                <a:solidFill>
                  <a:srgbClr val="333399"/>
                </a:solidFill>
                <a:ea typeface="黑体" pitchFamily="2" charset="-122"/>
              </a:rPr>
              <a:t>IP </a:t>
            </a:r>
            <a:r>
              <a:rPr kumimoji="1" lang="zh-CN" altLang="en-US" sz="2400">
                <a:solidFill>
                  <a:srgbClr val="333399"/>
                </a:solidFill>
                <a:ea typeface="黑体" pitchFamily="2" charset="-122"/>
              </a:rPr>
              <a:t>数据报再传送到数据链路层</a:t>
            </a:r>
          </a:p>
        </p:txBody>
      </p:sp>
      <p:sp>
        <p:nvSpPr>
          <p:cNvPr id="118816" name="Text Box 32"/>
          <p:cNvSpPr txBox="1">
            <a:spLocks noChangeArrowheads="1"/>
          </p:cNvSpPr>
          <p:nvPr/>
        </p:nvSpPr>
        <p:spPr bwMode="auto">
          <a:xfrm>
            <a:off x="1619250" y="4752975"/>
            <a:ext cx="5975350" cy="457200"/>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400">
                <a:solidFill>
                  <a:srgbClr val="333399"/>
                </a:solidFill>
                <a:ea typeface="黑体" pitchFamily="2" charset="-122"/>
              </a:rPr>
              <a:t>加上链路层首部和尾部，成为数据链路层帧</a:t>
            </a:r>
          </a:p>
        </p:txBody>
      </p:sp>
      <p:sp>
        <p:nvSpPr>
          <p:cNvPr id="2" name="灯片编号占位符 1"/>
          <p:cNvSpPr>
            <a:spLocks noGrp="1"/>
          </p:cNvSpPr>
          <p:nvPr>
            <p:ph type="sldNum" sz="quarter" idx="12"/>
          </p:nvPr>
        </p:nvSpPr>
        <p:spPr/>
        <p:txBody>
          <a:bodyPr/>
          <a:lstStyle/>
          <a:p>
            <a:fld id="{A867B632-A561-4CD2-869C-B779CF7512F2}" type="slidenum">
              <a:rPr lang="en-US" altLang="zh-CN" smtClean="0"/>
              <a:pPr/>
              <a:t>62</a:t>
            </a:fld>
            <a:endParaRPr lang="en-US" altLang="zh-CN"/>
          </a:p>
        </p:txBody>
      </p:sp>
    </p:spTree>
    <p:extLst>
      <p:ext uri="{BB962C8B-B14F-4D97-AF65-F5344CB8AC3E}">
        <p14:creationId xmlns:p14="http://schemas.microsoft.com/office/powerpoint/2010/main" val="2896795215"/>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8813"/>
                                        </p:tgtEl>
                                        <p:attrNameLst>
                                          <p:attrName>style.visibility</p:attrName>
                                        </p:attrNameLst>
                                      </p:cBhvr>
                                      <p:to>
                                        <p:strVal val="visible"/>
                                      </p:to>
                                    </p:set>
                                    <p:animEffect transition="in" filter="wipe(up)">
                                      <p:cBhvr>
                                        <p:cTn id="7" dur="1000"/>
                                        <p:tgtEl>
                                          <p:spTgt spid="118813"/>
                                        </p:tgtEl>
                                      </p:cBhvr>
                                    </p:animEffect>
                                  </p:childTnLst>
                                </p:cTn>
                              </p:par>
                            </p:childTnLst>
                          </p:cTn>
                        </p:par>
                        <p:par>
                          <p:cTn id="8" fill="hold">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88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13" grpId="0" animBg="1"/>
      <p:bldP spid="1188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19811" name="AutoShape 3"/>
          <p:cNvSpPr>
            <a:spLocks noChangeArrowheads="1"/>
          </p:cNvSpPr>
          <p:nvPr/>
        </p:nvSpPr>
        <p:spPr bwMode="auto">
          <a:xfrm rot="-5400000">
            <a:off x="4374356" y="1532732"/>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p:spPr>
        <p:txBody>
          <a:bodyPr wrap="none" anchor="ctr"/>
          <a:lstStyle/>
          <a:p>
            <a:endParaRPr lang="zh-CN" altLang="en-US"/>
          </a:p>
        </p:txBody>
      </p:sp>
      <p:sp>
        <p:nvSpPr>
          <p:cNvPr id="119812" name="AutoShape 4"/>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19813" name="Text Box 5"/>
          <p:cNvSpPr txBox="1">
            <a:spLocks noChangeArrowheads="1"/>
          </p:cNvSpPr>
          <p:nvPr/>
        </p:nvSpPr>
        <p:spPr bwMode="auto">
          <a:xfrm>
            <a:off x="781050" y="302736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19814" name="Text Box 6"/>
          <p:cNvSpPr txBox="1">
            <a:spLocks noChangeArrowheads="1"/>
          </p:cNvSpPr>
          <p:nvPr/>
        </p:nvSpPr>
        <p:spPr bwMode="auto">
          <a:xfrm>
            <a:off x="781050" y="365442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19815" name="Text Box 7"/>
          <p:cNvSpPr txBox="1">
            <a:spLocks noChangeArrowheads="1"/>
          </p:cNvSpPr>
          <p:nvPr/>
        </p:nvSpPr>
        <p:spPr bwMode="auto">
          <a:xfrm>
            <a:off x="781050" y="42116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19816" name="Text Box 8"/>
          <p:cNvSpPr txBox="1">
            <a:spLocks noChangeArrowheads="1"/>
          </p:cNvSpPr>
          <p:nvPr/>
        </p:nvSpPr>
        <p:spPr bwMode="auto">
          <a:xfrm>
            <a:off x="781050" y="4770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19817" name="Text Box 9"/>
          <p:cNvSpPr txBox="1">
            <a:spLocks noChangeArrowheads="1"/>
          </p:cNvSpPr>
          <p:nvPr/>
        </p:nvSpPr>
        <p:spPr bwMode="auto">
          <a:xfrm>
            <a:off x="781050" y="533717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19818" name="Freeform 10"/>
          <p:cNvSpPr>
            <a:spLocks/>
          </p:cNvSpPr>
          <p:nvPr/>
        </p:nvSpPr>
        <p:spPr bwMode="auto">
          <a:xfrm>
            <a:off x="533400" y="3449638"/>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9819" name="Freeform 11"/>
          <p:cNvSpPr>
            <a:spLocks/>
          </p:cNvSpPr>
          <p:nvPr/>
        </p:nvSpPr>
        <p:spPr bwMode="auto">
          <a:xfrm>
            <a:off x="542925" y="4024313"/>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9820" name="Freeform 12"/>
          <p:cNvSpPr>
            <a:spLocks/>
          </p:cNvSpPr>
          <p:nvPr/>
        </p:nvSpPr>
        <p:spPr bwMode="auto">
          <a:xfrm>
            <a:off x="520700" y="4600575"/>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9821" name="Freeform 13"/>
          <p:cNvSpPr>
            <a:spLocks/>
          </p:cNvSpPr>
          <p:nvPr/>
        </p:nvSpPr>
        <p:spPr bwMode="auto">
          <a:xfrm>
            <a:off x="520700" y="5192713"/>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9822" name="AutoShape 14"/>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19823" name="Text Box 15"/>
          <p:cNvSpPr txBox="1">
            <a:spLocks noChangeArrowheads="1"/>
          </p:cNvSpPr>
          <p:nvPr/>
        </p:nvSpPr>
        <p:spPr bwMode="auto">
          <a:xfrm>
            <a:off x="7924800" y="2992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19824" name="Text Box 16"/>
          <p:cNvSpPr txBox="1">
            <a:spLocks noChangeArrowheads="1"/>
          </p:cNvSpPr>
          <p:nvPr/>
        </p:nvSpPr>
        <p:spPr bwMode="auto">
          <a:xfrm>
            <a:off x="7924800" y="36195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19825" name="Text Box 17"/>
          <p:cNvSpPr txBox="1">
            <a:spLocks noChangeArrowheads="1"/>
          </p:cNvSpPr>
          <p:nvPr/>
        </p:nvSpPr>
        <p:spPr bwMode="auto">
          <a:xfrm>
            <a:off x="7924800" y="417671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19826" name="Text Box 18"/>
          <p:cNvSpPr txBox="1">
            <a:spLocks noChangeArrowheads="1"/>
          </p:cNvSpPr>
          <p:nvPr/>
        </p:nvSpPr>
        <p:spPr bwMode="auto">
          <a:xfrm>
            <a:off x="7924800" y="47371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19827" name="Text Box 19"/>
          <p:cNvSpPr txBox="1">
            <a:spLocks noChangeArrowheads="1"/>
          </p:cNvSpPr>
          <p:nvPr/>
        </p:nvSpPr>
        <p:spPr bwMode="auto">
          <a:xfrm>
            <a:off x="7924800" y="530225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19828" name="Freeform 20"/>
          <p:cNvSpPr>
            <a:spLocks/>
          </p:cNvSpPr>
          <p:nvPr/>
        </p:nvSpPr>
        <p:spPr bwMode="auto">
          <a:xfrm>
            <a:off x="7886700" y="3414713"/>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9829" name="Freeform 21"/>
          <p:cNvSpPr>
            <a:spLocks/>
          </p:cNvSpPr>
          <p:nvPr/>
        </p:nvSpPr>
        <p:spPr bwMode="auto">
          <a:xfrm>
            <a:off x="7896225" y="3989388"/>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9830" name="Freeform 22"/>
          <p:cNvSpPr>
            <a:spLocks/>
          </p:cNvSpPr>
          <p:nvPr/>
        </p:nvSpPr>
        <p:spPr bwMode="auto">
          <a:xfrm>
            <a:off x="7874000" y="4565650"/>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9831" name="Freeform 23"/>
          <p:cNvSpPr>
            <a:spLocks/>
          </p:cNvSpPr>
          <p:nvPr/>
        </p:nvSpPr>
        <p:spPr bwMode="auto">
          <a:xfrm>
            <a:off x="7874000" y="5157788"/>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19832" name="Text Box 24"/>
          <p:cNvSpPr txBox="1">
            <a:spLocks noChangeArrowheads="1"/>
          </p:cNvSpPr>
          <p:nvPr/>
        </p:nvSpPr>
        <p:spPr bwMode="auto">
          <a:xfrm>
            <a:off x="395288"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1</a:t>
            </a:r>
          </a:p>
        </p:txBody>
      </p:sp>
      <p:sp>
        <p:nvSpPr>
          <p:cNvPr id="119833" name="AutoShape 25"/>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19834" name="Text Box 26"/>
          <p:cNvSpPr txBox="1">
            <a:spLocks noChangeArrowheads="1"/>
          </p:cNvSpPr>
          <p:nvPr/>
        </p:nvSpPr>
        <p:spPr bwMode="auto">
          <a:xfrm>
            <a:off x="8027988" y="2422525"/>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19835" name="AutoShape 27"/>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19836" name="Text Box 28"/>
          <p:cNvSpPr txBox="1">
            <a:spLocks noChangeArrowheads="1"/>
          </p:cNvSpPr>
          <p:nvPr/>
        </p:nvSpPr>
        <p:spPr bwMode="auto">
          <a:xfrm>
            <a:off x="558800" y="2481263"/>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19837" name="AutoShape 29"/>
          <p:cNvSpPr>
            <a:spLocks noChangeArrowheads="1"/>
          </p:cNvSpPr>
          <p:nvPr/>
        </p:nvSpPr>
        <p:spPr bwMode="auto">
          <a:xfrm flipV="1">
            <a:off x="654050" y="5083175"/>
            <a:ext cx="196850" cy="361950"/>
          </a:xfrm>
          <a:prstGeom prst="upArrow">
            <a:avLst>
              <a:gd name="adj1" fmla="val 50000"/>
              <a:gd name="adj2" fmla="val 45968"/>
            </a:avLst>
          </a:prstGeom>
          <a:solidFill>
            <a:schemeClr val="hlink"/>
          </a:solidFill>
          <a:ln w="12700">
            <a:solidFill>
              <a:schemeClr val="tx1"/>
            </a:solidFill>
            <a:miter lim="800000"/>
            <a:headEnd/>
            <a:tailEnd/>
          </a:ln>
          <a:effectLst/>
        </p:spPr>
        <p:txBody>
          <a:bodyPr vert="eaVert" wrap="none" anchor="ctr"/>
          <a:lstStyle/>
          <a:p>
            <a:endParaRPr lang="zh-CN" altLang="en-US"/>
          </a:p>
        </p:txBody>
      </p:sp>
      <p:sp>
        <p:nvSpPr>
          <p:cNvPr id="119838" name="Text Box 30"/>
          <p:cNvSpPr txBox="1">
            <a:spLocks noChangeArrowheads="1"/>
          </p:cNvSpPr>
          <p:nvPr/>
        </p:nvSpPr>
        <p:spPr bwMode="auto">
          <a:xfrm>
            <a:off x="7770813"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2</a:t>
            </a:r>
          </a:p>
        </p:txBody>
      </p:sp>
      <p:sp>
        <p:nvSpPr>
          <p:cNvPr id="119839" name="Text Box 31"/>
          <p:cNvSpPr txBox="1">
            <a:spLocks noChangeArrowheads="1"/>
          </p:cNvSpPr>
          <p:nvPr/>
        </p:nvSpPr>
        <p:spPr bwMode="auto">
          <a:xfrm>
            <a:off x="1619250" y="4700588"/>
            <a:ext cx="4146550" cy="457200"/>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400">
                <a:solidFill>
                  <a:srgbClr val="333399"/>
                </a:solidFill>
                <a:ea typeface="黑体" pitchFamily="2" charset="-122"/>
              </a:rPr>
              <a:t>数据链路层帧再传送到物理层</a:t>
            </a:r>
          </a:p>
        </p:txBody>
      </p:sp>
      <p:sp>
        <p:nvSpPr>
          <p:cNvPr id="119840" name="Text Box 32"/>
          <p:cNvSpPr txBox="1">
            <a:spLocks noChangeArrowheads="1"/>
          </p:cNvSpPr>
          <p:nvPr/>
        </p:nvSpPr>
        <p:spPr bwMode="auto">
          <a:xfrm>
            <a:off x="1619250" y="5276850"/>
            <a:ext cx="5670550" cy="457200"/>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400">
                <a:solidFill>
                  <a:srgbClr val="333399"/>
                </a:solidFill>
                <a:ea typeface="黑体" pitchFamily="2" charset="-122"/>
              </a:rPr>
              <a:t>最下面的物理层把比特流传送到物理媒体</a:t>
            </a:r>
          </a:p>
        </p:txBody>
      </p:sp>
      <p:sp>
        <p:nvSpPr>
          <p:cNvPr id="2" name="灯片编号占位符 1"/>
          <p:cNvSpPr>
            <a:spLocks noGrp="1"/>
          </p:cNvSpPr>
          <p:nvPr>
            <p:ph type="sldNum" sz="quarter" idx="12"/>
          </p:nvPr>
        </p:nvSpPr>
        <p:spPr/>
        <p:txBody>
          <a:bodyPr/>
          <a:lstStyle/>
          <a:p>
            <a:fld id="{A867B632-A561-4CD2-869C-B779CF7512F2}" type="slidenum">
              <a:rPr lang="en-US" altLang="zh-CN" smtClean="0"/>
              <a:pPr/>
              <a:t>63</a:t>
            </a:fld>
            <a:endParaRPr lang="en-US" altLang="zh-CN"/>
          </a:p>
        </p:txBody>
      </p:sp>
    </p:spTree>
    <p:extLst>
      <p:ext uri="{BB962C8B-B14F-4D97-AF65-F5344CB8AC3E}">
        <p14:creationId xmlns:p14="http://schemas.microsoft.com/office/powerpoint/2010/main" val="2836603371"/>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9837"/>
                                        </p:tgtEl>
                                        <p:attrNameLst>
                                          <p:attrName>style.visibility</p:attrName>
                                        </p:attrNameLst>
                                      </p:cBhvr>
                                      <p:to>
                                        <p:strVal val="visible"/>
                                      </p:to>
                                    </p:set>
                                    <p:animEffect transition="in" filter="wipe(up)">
                                      <p:cBhvr>
                                        <p:cTn id="7" dur="1000"/>
                                        <p:tgtEl>
                                          <p:spTgt spid="119837"/>
                                        </p:tgtEl>
                                      </p:cBhvr>
                                    </p:animEffect>
                                  </p:childTnLst>
                                </p:cTn>
                              </p:par>
                            </p:childTnLst>
                          </p:cTn>
                        </p:par>
                        <p:par>
                          <p:cTn id="8" fill="hold">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98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37" grpId="0" animBg="1"/>
      <p:bldP spid="11984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0835" name="Rectangle 3"/>
          <p:cNvSpPr>
            <a:spLocks noGrp="1" noChangeArrowheads="1"/>
          </p:cNvSpPr>
          <p:nvPr>
            <p:ph type="body" idx="1"/>
          </p:nvPr>
        </p:nvSpPr>
        <p:spPr>
          <a:xfrm>
            <a:off x="3276600" y="5661025"/>
            <a:ext cx="5395913" cy="1008063"/>
          </a:xfrm>
        </p:spPr>
        <p:txBody>
          <a:bodyPr/>
          <a:lstStyle/>
          <a:p>
            <a:pPr>
              <a:lnSpc>
                <a:spcPct val="105000"/>
              </a:lnSpc>
            </a:pPr>
            <a:r>
              <a:rPr lang="zh-CN" altLang="en-US"/>
              <a:t>应用层</a:t>
            </a:r>
            <a:r>
              <a:rPr lang="en-US" altLang="zh-CN"/>
              <a:t>(application layer) </a:t>
            </a:r>
          </a:p>
        </p:txBody>
      </p:sp>
      <p:sp>
        <p:nvSpPr>
          <p:cNvPr id="120836" name="AutoShape 4"/>
          <p:cNvSpPr>
            <a:spLocks noChangeArrowheads="1"/>
          </p:cNvSpPr>
          <p:nvPr/>
        </p:nvSpPr>
        <p:spPr bwMode="auto">
          <a:xfrm rot="-5400000">
            <a:off x="4321968" y="1532732"/>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p:spPr>
        <p:txBody>
          <a:bodyPr wrap="none" anchor="ctr"/>
          <a:lstStyle/>
          <a:p>
            <a:endParaRPr lang="zh-CN" altLang="en-US"/>
          </a:p>
        </p:txBody>
      </p:sp>
      <p:sp>
        <p:nvSpPr>
          <p:cNvPr id="120837" name="AutoShape 5"/>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0838" name="Text Box 6"/>
          <p:cNvSpPr txBox="1">
            <a:spLocks noChangeArrowheads="1"/>
          </p:cNvSpPr>
          <p:nvPr/>
        </p:nvSpPr>
        <p:spPr bwMode="auto">
          <a:xfrm>
            <a:off x="781050" y="302736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20839" name="Text Box 7"/>
          <p:cNvSpPr txBox="1">
            <a:spLocks noChangeArrowheads="1"/>
          </p:cNvSpPr>
          <p:nvPr/>
        </p:nvSpPr>
        <p:spPr bwMode="auto">
          <a:xfrm>
            <a:off x="781050" y="365442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20840" name="Text Box 8"/>
          <p:cNvSpPr txBox="1">
            <a:spLocks noChangeArrowheads="1"/>
          </p:cNvSpPr>
          <p:nvPr/>
        </p:nvSpPr>
        <p:spPr bwMode="auto">
          <a:xfrm>
            <a:off x="781050" y="42116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20841" name="Text Box 9"/>
          <p:cNvSpPr txBox="1">
            <a:spLocks noChangeArrowheads="1"/>
          </p:cNvSpPr>
          <p:nvPr/>
        </p:nvSpPr>
        <p:spPr bwMode="auto">
          <a:xfrm>
            <a:off x="781050" y="4770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20842" name="Text Box 10"/>
          <p:cNvSpPr txBox="1">
            <a:spLocks noChangeArrowheads="1"/>
          </p:cNvSpPr>
          <p:nvPr/>
        </p:nvSpPr>
        <p:spPr bwMode="auto">
          <a:xfrm>
            <a:off x="781050" y="533717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20843" name="Freeform 11"/>
          <p:cNvSpPr>
            <a:spLocks/>
          </p:cNvSpPr>
          <p:nvPr/>
        </p:nvSpPr>
        <p:spPr bwMode="auto">
          <a:xfrm>
            <a:off x="533400" y="3449638"/>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0844" name="Freeform 12"/>
          <p:cNvSpPr>
            <a:spLocks/>
          </p:cNvSpPr>
          <p:nvPr/>
        </p:nvSpPr>
        <p:spPr bwMode="auto">
          <a:xfrm>
            <a:off x="542925" y="4024313"/>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0845" name="Freeform 13"/>
          <p:cNvSpPr>
            <a:spLocks/>
          </p:cNvSpPr>
          <p:nvPr/>
        </p:nvSpPr>
        <p:spPr bwMode="auto">
          <a:xfrm>
            <a:off x="520700" y="4600575"/>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0846" name="Freeform 14"/>
          <p:cNvSpPr>
            <a:spLocks/>
          </p:cNvSpPr>
          <p:nvPr/>
        </p:nvSpPr>
        <p:spPr bwMode="auto">
          <a:xfrm>
            <a:off x="520700" y="5192713"/>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0847" name="AutoShape 15"/>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0848" name="Text Box 16"/>
          <p:cNvSpPr txBox="1">
            <a:spLocks noChangeArrowheads="1"/>
          </p:cNvSpPr>
          <p:nvPr/>
        </p:nvSpPr>
        <p:spPr bwMode="auto">
          <a:xfrm>
            <a:off x="7924800" y="2992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20849" name="Text Box 17"/>
          <p:cNvSpPr txBox="1">
            <a:spLocks noChangeArrowheads="1"/>
          </p:cNvSpPr>
          <p:nvPr/>
        </p:nvSpPr>
        <p:spPr bwMode="auto">
          <a:xfrm>
            <a:off x="7924800" y="36195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20850" name="Text Box 18"/>
          <p:cNvSpPr txBox="1">
            <a:spLocks noChangeArrowheads="1"/>
          </p:cNvSpPr>
          <p:nvPr/>
        </p:nvSpPr>
        <p:spPr bwMode="auto">
          <a:xfrm>
            <a:off x="7924800" y="417671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20851" name="Text Box 19"/>
          <p:cNvSpPr txBox="1">
            <a:spLocks noChangeArrowheads="1"/>
          </p:cNvSpPr>
          <p:nvPr/>
        </p:nvSpPr>
        <p:spPr bwMode="auto">
          <a:xfrm>
            <a:off x="7924800" y="47371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20852" name="Text Box 20"/>
          <p:cNvSpPr txBox="1">
            <a:spLocks noChangeArrowheads="1"/>
          </p:cNvSpPr>
          <p:nvPr/>
        </p:nvSpPr>
        <p:spPr bwMode="auto">
          <a:xfrm>
            <a:off x="7924800" y="530225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20853" name="Freeform 21"/>
          <p:cNvSpPr>
            <a:spLocks/>
          </p:cNvSpPr>
          <p:nvPr/>
        </p:nvSpPr>
        <p:spPr bwMode="auto">
          <a:xfrm>
            <a:off x="7886700" y="3414713"/>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0854" name="Freeform 22"/>
          <p:cNvSpPr>
            <a:spLocks/>
          </p:cNvSpPr>
          <p:nvPr/>
        </p:nvSpPr>
        <p:spPr bwMode="auto">
          <a:xfrm>
            <a:off x="7896225" y="3989388"/>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0855" name="Freeform 23"/>
          <p:cNvSpPr>
            <a:spLocks/>
          </p:cNvSpPr>
          <p:nvPr/>
        </p:nvSpPr>
        <p:spPr bwMode="auto">
          <a:xfrm>
            <a:off x="7874000" y="4565650"/>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0856" name="Freeform 24"/>
          <p:cNvSpPr>
            <a:spLocks/>
          </p:cNvSpPr>
          <p:nvPr/>
        </p:nvSpPr>
        <p:spPr bwMode="auto">
          <a:xfrm>
            <a:off x="7874000" y="5157788"/>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0857" name="AutoShape 25"/>
          <p:cNvSpPr>
            <a:spLocks noChangeArrowheads="1"/>
          </p:cNvSpPr>
          <p:nvPr/>
        </p:nvSpPr>
        <p:spPr bwMode="auto">
          <a:xfrm flipV="1">
            <a:off x="696913" y="5730875"/>
            <a:ext cx="395287" cy="4191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hlink"/>
          </a:solidFill>
          <a:ln w="12700">
            <a:solidFill>
              <a:schemeClr val="tx1"/>
            </a:solidFill>
            <a:miter lim="800000"/>
            <a:headEnd/>
            <a:tailEnd/>
          </a:ln>
          <a:effectLst/>
        </p:spPr>
        <p:txBody>
          <a:bodyPr wrap="none" anchor="ctr"/>
          <a:lstStyle/>
          <a:p>
            <a:endParaRPr lang="zh-CN" altLang="en-US"/>
          </a:p>
        </p:txBody>
      </p:sp>
      <p:sp>
        <p:nvSpPr>
          <p:cNvPr id="120858" name="Text Box 26"/>
          <p:cNvSpPr txBox="1">
            <a:spLocks noChangeArrowheads="1"/>
          </p:cNvSpPr>
          <p:nvPr/>
        </p:nvSpPr>
        <p:spPr bwMode="auto">
          <a:xfrm>
            <a:off x="3851275" y="5827713"/>
            <a:ext cx="1708150" cy="396875"/>
          </a:xfrm>
          <a:prstGeom prst="rect">
            <a:avLst/>
          </a:prstGeom>
          <a:noFill/>
          <a:ln w="12700">
            <a:noFill/>
            <a:miter lim="800000"/>
            <a:headEnd/>
            <a:tailEnd/>
          </a:ln>
          <a:effectLst/>
        </p:spPr>
        <p:txBody>
          <a:bodyPr wrap="none">
            <a:spAutoFit/>
          </a:bodyPr>
          <a:lstStyle/>
          <a:p>
            <a:pPr defTabSz="762000" eaLnBrk="0" hangingPunct="0"/>
            <a:r>
              <a:rPr kumimoji="1" lang="zh-CN" altLang="en-US" sz="2000">
                <a:solidFill>
                  <a:srgbClr val="333399"/>
                </a:solidFill>
                <a:latin typeface="黑体" pitchFamily="2" charset="-122"/>
                <a:ea typeface="黑体" pitchFamily="2" charset="-122"/>
              </a:rPr>
              <a:t>物理传输媒体</a:t>
            </a:r>
          </a:p>
        </p:txBody>
      </p:sp>
      <p:sp>
        <p:nvSpPr>
          <p:cNvPr id="120859" name="AutoShape 27"/>
          <p:cNvSpPr>
            <a:spLocks noChangeArrowheads="1"/>
          </p:cNvSpPr>
          <p:nvPr/>
        </p:nvSpPr>
        <p:spPr bwMode="auto">
          <a:xfrm rot="5400000">
            <a:off x="3310731" y="5831682"/>
            <a:ext cx="179387" cy="393700"/>
          </a:xfrm>
          <a:prstGeom prst="upArrow">
            <a:avLst>
              <a:gd name="adj1" fmla="val 50000"/>
              <a:gd name="adj2" fmla="val 54867"/>
            </a:avLst>
          </a:prstGeom>
          <a:solidFill>
            <a:schemeClr val="hlink"/>
          </a:solidFill>
          <a:ln w="12700">
            <a:solidFill>
              <a:schemeClr val="tx1"/>
            </a:solidFill>
            <a:miter lim="800000"/>
            <a:headEnd/>
            <a:tailEnd/>
          </a:ln>
          <a:effectLst/>
        </p:spPr>
        <p:txBody>
          <a:bodyPr vert="eaVert" wrap="none" anchor="ctr"/>
          <a:lstStyle/>
          <a:p>
            <a:endParaRPr lang="zh-CN" altLang="en-US"/>
          </a:p>
        </p:txBody>
      </p:sp>
      <p:sp>
        <p:nvSpPr>
          <p:cNvPr id="120860" name="AutoShape 28"/>
          <p:cNvSpPr>
            <a:spLocks noChangeArrowheads="1"/>
          </p:cNvSpPr>
          <p:nvPr/>
        </p:nvSpPr>
        <p:spPr bwMode="auto">
          <a:xfrm rot="5400000">
            <a:off x="6047581" y="5831682"/>
            <a:ext cx="179387" cy="393700"/>
          </a:xfrm>
          <a:prstGeom prst="upArrow">
            <a:avLst>
              <a:gd name="adj1" fmla="val 50000"/>
              <a:gd name="adj2" fmla="val 54867"/>
            </a:avLst>
          </a:prstGeom>
          <a:solidFill>
            <a:schemeClr val="hlink"/>
          </a:solidFill>
          <a:ln w="12700">
            <a:solidFill>
              <a:schemeClr val="tx1"/>
            </a:solidFill>
            <a:miter lim="800000"/>
            <a:headEnd/>
            <a:tailEnd/>
          </a:ln>
          <a:effectLst/>
        </p:spPr>
        <p:txBody>
          <a:bodyPr vert="eaVert" wrap="none" anchor="ctr"/>
          <a:lstStyle/>
          <a:p>
            <a:endParaRPr lang="zh-CN" altLang="en-US"/>
          </a:p>
        </p:txBody>
      </p:sp>
      <p:sp>
        <p:nvSpPr>
          <p:cNvPr id="120861" name="Text Box 29"/>
          <p:cNvSpPr txBox="1">
            <a:spLocks noChangeArrowheads="1"/>
          </p:cNvSpPr>
          <p:nvPr/>
        </p:nvSpPr>
        <p:spPr bwMode="auto">
          <a:xfrm>
            <a:off x="395288"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1</a:t>
            </a:r>
          </a:p>
        </p:txBody>
      </p:sp>
      <p:sp>
        <p:nvSpPr>
          <p:cNvPr id="120862" name="AutoShape 30"/>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0863" name="Text Box 31"/>
          <p:cNvSpPr txBox="1">
            <a:spLocks noChangeArrowheads="1"/>
          </p:cNvSpPr>
          <p:nvPr/>
        </p:nvSpPr>
        <p:spPr bwMode="auto">
          <a:xfrm>
            <a:off x="8027988" y="2422525"/>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0864" name="AutoShape 32"/>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0865" name="Text Box 33"/>
          <p:cNvSpPr txBox="1">
            <a:spLocks noChangeArrowheads="1"/>
          </p:cNvSpPr>
          <p:nvPr/>
        </p:nvSpPr>
        <p:spPr bwMode="auto">
          <a:xfrm>
            <a:off x="558800" y="2481263"/>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grpSp>
        <p:nvGrpSpPr>
          <p:cNvPr id="2" name="Group 34"/>
          <p:cNvGrpSpPr>
            <a:grpSpLocks/>
          </p:cNvGrpSpPr>
          <p:nvPr/>
        </p:nvGrpSpPr>
        <p:grpSpPr bwMode="auto">
          <a:xfrm>
            <a:off x="1619250" y="5959475"/>
            <a:ext cx="1066800" cy="139700"/>
            <a:chOff x="1344" y="912"/>
            <a:chExt cx="672" cy="96"/>
          </a:xfrm>
        </p:grpSpPr>
        <p:sp>
          <p:nvSpPr>
            <p:cNvPr id="120867" name="Line 35"/>
            <p:cNvSpPr>
              <a:spLocks noChangeShapeType="1"/>
            </p:cNvSpPr>
            <p:nvPr/>
          </p:nvSpPr>
          <p:spPr bwMode="auto">
            <a:xfrm>
              <a:off x="1344" y="960"/>
              <a:ext cx="672" cy="0"/>
            </a:xfrm>
            <a:prstGeom prst="line">
              <a:avLst/>
            </a:prstGeom>
            <a:noFill/>
            <a:ln w="12700">
              <a:solidFill>
                <a:schemeClr val="tx1"/>
              </a:solidFill>
              <a:round/>
              <a:headEnd type="none" w="sm" len="lg"/>
              <a:tailEnd type="none" w="sm" len="lg"/>
            </a:ln>
            <a:effectLst/>
          </p:spPr>
          <p:txBody>
            <a:bodyPr/>
            <a:lstStyle/>
            <a:p>
              <a:endParaRPr lang="zh-CN" altLang="en-US"/>
            </a:p>
          </p:txBody>
        </p:sp>
        <p:sp>
          <p:nvSpPr>
            <p:cNvPr id="120868" name="Freeform 36"/>
            <p:cNvSpPr>
              <a:spLocks/>
            </p:cNvSpPr>
            <p:nvPr/>
          </p:nvSpPr>
          <p:spPr bwMode="auto">
            <a:xfrm>
              <a:off x="1392" y="912"/>
              <a:ext cx="576" cy="96"/>
            </a:xfrm>
            <a:custGeom>
              <a:avLst/>
              <a:gdLst/>
              <a:ahLst/>
              <a:cxnLst>
                <a:cxn ang="0">
                  <a:pos x="0" y="96"/>
                </a:cxn>
                <a:cxn ang="0">
                  <a:pos x="0" y="0"/>
                </a:cxn>
                <a:cxn ang="0">
                  <a:pos x="192" y="0"/>
                </a:cxn>
                <a:cxn ang="0">
                  <a:pos x="192" y="192"/>
                </a:cxn>
                <a:cxn ang="0">
                  <a:pos x="288" y="192"/>
                </a:cxn>
                <a:cxn ang="0">
                  <a:pos x="288" y="0"/>
                </a:cxn>
                <a:cxn ang="0">
                  <a:pos x="336" y="0"/>
                </a:cxn>
                <a:cxn ang="0">
                  <a:pos x="336" y="192"/>
                </a:cxn>
                <a:cxn ang="0">
                  <a:pos x="480" y="192"/>
                </a:cxn>
                <a:cxn ang="0">
                  <a:pos x="480" y="0"/>
                </a:cxn>
                <a:cxn ang="0">
                  <a:pos x="576" y="0"/>
                </a:cxn>
                <a:cxn ang="0">
                  <a:pos x="576" y="96"/>
                </a:cxn>
                <a:cxn ang="0">
                  <a:pos x="0" y="96"/>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solidFill>
              <a:schemeClr val="tx2"/>
            </a:solidFill>
            <a:ln w="12700" cap="flat" cmpd="sng">
              <a:solidFill>
                <a:schemeClr val="tx1"/>
              </a:solidFill>
              <a:prstDash val="solid"/>
              <a:round/>
              <a:headEnd type="none" w="sm" len="lg"/>
              <a:tailEnd type="none" w="sm" len="lg"/>
            </a:ln>
            <a:effectLst/>
          </p:spPr>
          <p:txBody>
            <a:bodyPr/>
            <a:lstStyle/>
            <a:p>
              <a:endParaRPr lang="zh-CN" altLang="en-US"/>
            </a:p>
          </p:txBody>
        </p:sp>
      </p:grpSp>
      <p:grpSp>
        <p:nvGrpSpPr>
          <p:cNvPr id="3" name="Group 37"/>
          <p:cNvGrpSpPr>
            <a:grpSpLocks/>
          </p:cNvGrpSpPr>
          <p:nvPr/>
        </p:nvGrpSpPr>
        <p:grpSpPr bwMode="auto">
          <a:xfrm>
            <a:off x="6600825" y="5957888"/>
            <a:ext cx="1066800" cy="142875"/>
            <a:chOff x="4158" y="3753"/>
            <a:chExt cx="672" cy="90"/>
          </a:xfrm>
        </p:grpSpPr>
        <p:sp>
          <p:nvSpPr>
            <p:cNvPr id="120870" name="Line 38"/>
            <p:cNvSpPr>
              <a:spLocks noChangeShapeType="1"/>
            </p:cNvSpPr>
            <p:nvPr/>
          </p:nvSpPr>
          <p:spPr bwMode="auto">
            <a:xfrm>
              <a:off x="4158" y="3798"/>
              <a:ext cx="672" cy="0"/>
            </a:xfrm>
            <a:prstGeom prst="line">
              <a:avLst/>
            </a:prstGeom>
            <a:noFill/>
            <a:ln w="12700">
              <a:solidFill>
                <a:schemeClr val="tx1"/>
              </a:solidFill>
              <a:round/>
              <a:headEnd type="none" w="sm" len="lg"/>
              <a:tailEnd type="none" w="sm" len="lg"/>
            </a:ln>
            <a:effectLst/>
          </p:spPr>
          <p:txBody>
            <a:bodyPr/>
            <a:lstStyle/>
            <a:p>
              <a:endParaRPr lang="zh-CN" altLang="en-US"/>
            </a:p>
          </p:txBody>
        </p:sp>
        <p:sp>
          <p:nvSpPr>
            <p:cNvPr id="120871" name="Freeform 39"/>
            <p:cNvSpPr>
              <a:spLocks/>
            </p:cNvSpPr>
            <p:nvPr/>
          </p:nvSpPr>
          <p:spPr bwMode="auto">
            <a:xfrm>
              <a:off x="4209" y="3753"/>
              <a:ext cx="576" cy="90"/>
            </a:xfrm>
            <a:custGeom>
              <a:avLst/>
              <a:gdLst/>
              <a:ahLst/>
              <a:cxnLst>
                <a:cxn ang="0">
                  <a:pos x="0" y="51"/>
                </a:cxn>
                <a:cxn ang="0">
                  <a:pos x="0" y="3"/>
                </a:cxn>
                <a:cxn ang="0">
                  <a:pos x="135" y="3"/>
                </a:cxn>
                <a:cxn ang="0">
                  <a:pos x="138" y="99"/>
                </a:cxn>
                <a:cxn ang="0">
                  <a:pos x="264" y="98"/>
                </a:cxn>
                <a:cxn ang="0">
                  <a:pos x="264" y="0"/>
                </a:cxn>
                <a:cxn ang="0">
                  <a:pos x="426" y="0"/>
                </a:cxn>
                <a:cxn ang="0">
                  <a:pos x="426" y="99"/>
                </a:cxn>
                <a:cxn ang="0">
                  <a:pos x="480" y="99"/>
                </a:cxn>
                <a:cxn ang="0">
                  <a:pos x="480" y="3"/>
                </a:cxn>
                <a:cxn ang="0">
                  <a:pos x="576" y="3"/>
                </a:cxn>
                <a:cxn ang="0">
                  <a:pos x="576" y="51"/>
                </a:cxn>
                <a:cxn ang="0">
                  <a:pos x="0" y="51"/>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solidFill>
              <a:schemeClr val="tx2"/>
            </a:solidFill>
            <a:ln w="12700" cap="flat" cmpd="sng">
              <a:solidFill>
                <a:schemeClr val="tx1"/>
              </a:solidFill>
              <a:prstDash val="solid"/>
              <a:round/>
              <a:headEnd type="none" w="sm" len="lg"/>
              <a:tailEnd type="none" w="sm" len="lg"/>
            </a:ln>
            <a:effectLst/>
          </p:spPr>
          <p:txBody>
            <a:bodyPr/>
            <a:lstStyle/>
            <a:p>
              <a:endParaRPr lang="zh-CN" altLang="en-US"/>
            </a:p>
          </p:txBody>
        </p:sp>
      </p:grpSp>
      <p:sp>
        <p:nvSpPr>
          <p:cNvPr id="120872" name="Text Box 40"/>
          <p:cNvSpPr txBox="1">
            <a:spLocks noChangeArrowheads="1"/>
          </p:cNvSpPr>
          <p:nvPr/>
        </p:nvSpPr>
        <p:spPr bwMode="auto">
          <a:xfrm>
            <a:off x="1908175" y="4797425"/>
            <a:ext cx="5365750" cy="822325"/>
          </a:xfrm>
          <a:prstGeom prst="rect">
            <a:avLst/>
          </a:prstGeom>
          <a:noFill/>
          <a:ln w="12700">
            <a:noFill/>
            <a:miter lim="800000"/>
            <a:headEnd/>
            <a:tailEnd/>
          </a:ln>
          <a:effectLst/>
        </p:spPr>
        <p:txBody>
          <a:bodyPr wrap="none">
            <a:spAutoFit/>
          </a:bodyPr>
          <a:lstStyle/>
          <a:p>
            <a:pPr algn="ctr" defTabSz="762000" eaLnBrk="0" hangingPunct="0"/>
            <a:r>
              <a:rPr kumimoji="1" lang="zh-CN" altLang="en-US" sz="2400">
                <a:solidFill>
                  <a:srgbClr val="333399"/>
                </a:solidFill>
                <a:latin typeface="Times New Roman" pitchFamily="18" charset="0"/>
                <a:ea typeface="黑体" pitchFamily="2" charset="-122"/>
              </a:rPr>
              <a:t>电信号（或光信号）在物理媒体中传播</a:t>
            </a:r>
          </a:p>
          <a:p>
            <a:pPr algn="ctr" defTabSz="762000" eaLnBrk="0" hangingPunct="0"/>
            <a:r>
              <a:rPr kumimoji="1" lang="zh-CN" altLang="en-US" sz="2400">
                <a:solidFill>
                  <a:srgbClr val="333399"/>
                </a:solidFill>
                <a:latin typeface="Times New Roman" pitchFamily="18" charset="0"/>
                <a:ea typeface="黑体" pitchFamily="2" charset="-122"/>
              </a:rPr>
              <a:t>从发送端物理层传送到接收端物理层</a:t>
            </a:r>
          </a:p>
        </p:txBody>
      </p:sp>
      <p:sp>
        <p:nvSpPr>
          <p:cNvPr id="120873" name="Text Box 41"/>
          <p:cNvSpPr txBox="1">
            <a:spLocks noChangeArrowheads="1"/>
          </p:cNvSpPr>
          <p:nvPr/>
        </p:nvSpPr>
        <p:spPr bwMode="auto">
          <a:xfrm>
            <a:off x="7770813"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2</a:t>
            </a:r>
          </a:p>
        </p:txBody>
      </p:sp>
      <p:sp>
        <p:nvSpPr>
          <p:cNvPr id="120874" name="AutoShape 42"/>
          <p:cNvSpPr>
            <a:spLocks noChangeArrowheads="1"/>
          </p:cNvSpPr>
          <p:nvPr/>
        </p:nvSpPr>
        <p:spPr bwMode="auto">
          <a:xfrm rot="5400000" flipH="1">
            <a:off x="8071644" y="5679281"/>
            <a:ext cx="431800" cy="395288"/>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hlink"/>
          </a:solidFill>
          <a:ln w="12700">
            <a:solidFill>
              <a:schemeClr val="tx1"/>
            </a:solidFill>
            <a:miter lim="800000"/>
            <a:headEnd/>
            <a:tailEnd/>
          </a:ln>
          <a:effectLst/>
        </p:spPr>
        <p:txBody>
          <a:bodyPr wrap="none" anchor="ctr"/>
          <a:lstStyle/>
          <a:p>
            <a:endParaRPr lang="zh-CN" altLang="en-US"/>
          </a:p>
        </p:txBody>
      </p:sp>
      <p:sp>
        <p:nvSpPr>
          <p:cNvPr id="4" name="灯片编号占位符 3"/>
          <p:cNvSpPr>
            <a:spLocks noGrp="1"/>
          </p:cNvSpPr>
          <p:nvPr>
            <p:ph type="sldNum" sz="quarter" idx="12"/>
          </p:nvPr>
        </p:nvSpPr>
        <p:spPr/>
        <p:txBody>
          <a:bodyPr/>
          <a:lstStyle/>
          <a:p>
            <a:fld id="{A867B632-A561-4CD2-869C-B779CF7512F2}" type="slidenum">
              <a:rPr lang="en-US" altLang="zh-CN" smtClean="0"/>
              <a:pPr/>
              <a:t>64</a:t>
            </a:fld>
            <a:endParaRPr lang="en-US" altLang="zh-CN"/>
          </a:p>
        </p:txBody>
      </p:sp>
    </p:spTree>
    <p:extLst>
      <p:ext uri="{BB962C8B-B14F-4D97-AF65-F5344CB8AC3E}">
        <p14:creationId xmlns:p14="http://schemas.microsoft.com/office/powerpoint/2010/main" val="1563064801"/>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120857"/>
                                        </p:tgtEl>
                                        <p:attrNameLst>
                                          <p:attrName>style.visibility</p:attrName>
                                        </p:attrNameLst>
                                      </p:cBhvr>
                                      <p:to>
                                        <p:strVal val="visible"/>
                                      </p:to>
                                    </p:set>
                                    <p:animEffect transition="in" filter="wipe(left)">
                                      <p:cBhvr>
                                        <p:cTn id="7" dur="500"/>
                                        <p:tgtEl>
                                          <p:spTgt spid="120857"/>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20859"/>
                                        </p:tgtEl>
                                        <p:attrNameLst>
                                          <p:attrName>style.visibility</p:attrName>
                                        </p:attrNameLst>
                                      </p:cBhvr>
                                      <p:to>
                                        <p:strVal val="visible"/>
                                      </p:to>
                                    </p:set>
                                    <p:animEffect transition="in" filter="wipe(left)">
                                      <p:cBhvr>
                                        <p:cTn id="14" dur="500"/>
                                        <p:tgtEl>
                                          <p:spTgt spid="120859"/>
                                        </p:tgtEl>
                                      </p:cBhvr>
                                    </p:animEffect>
                                  </p:childTnLst>
                                </p:cTn>
                              </p:par>
                            </p:childTnLst>
                          </p:cTn>
                        </p:par>
                        <p:par>
                          <p:cTn id="15" fill="hold">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120860"/>
                                        </p:tgtEl>
                                        <p:attrNameLst>
                                          <p:attrName>style.visibility</p:attrName>
                                        </p:attrNameLst>
                                      </p:cBhvr>
                                      <p:to>
                                        <p:strVal val="visible"/>
                                      </p:to>
                                    </p:set>
                                    <p:animEffect transition="in" filter="wipe(left)">
                                      <p:cBhvr>
                                        <p:cTn id="18" dur="500"/>
                                        <p:tgtEl>
                                          <p:spTgt spid="120860"/>
                                        </p:tgtEl>
                                      </p:cBhvr>
                                    </p:animEffect>
                                  </p:childTnLst>
                                </p:cTn>
                              </p:par>
                            </p:childTnLst>
                          </p:cTn>
                        </p:par>
                        <p:par>
                          <p:cTn id="19" fill="hold">
                            <p:stCondLst>
                              <p:cond delay="2500"/>
                            </p:stCondLst>
                            <p:childTnLst>
                              <p:par>
                                <p:cTn id="20" presetID="1"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par>
                          <p:cTn id="22" fill="hold">
                            <p:stCondLst>
                              <p:cond delay="2500"/>
                            </p:stCondLst>
                            <p:childTnLst>
                              <p:par>
                                <p:cTn id="23" presetID="22" presetClass="entr" presetSubtype="4" fill="hold" grpId="0" nodeType="afterEffect">
                                  <p:stCondLst>
                                    <p:cond delay="0"/>
                                  </p:stCondLst>
                                  <p:childTnLst>
                                    <p:set>
                                      <p:cBhvr>
                                        <p:cTn id="24" dur="1" fill="hold">
                                          <p:stCondLst>
                                            <p:cond delay="0"/>
                                          </p:stCondLst>
                                        </p:cTn>
                                        <p:tgtEl>
                                          <p:spTgt spid="120874"/>
                                        </p:tgtEl>
                                        <p:attrNameLst>
                                          <p:attrName>style.visibility</p:attrName>
                                        </p:attrNameLst>
                                      </p:cBhvr>
                                      <p:to>
                                        <p:strVal val="visible"/>
                                      </p:to>
                                    </p:set>
                                    <p:animEffect transition="in" filter="wipe(down)">
                                      <p:cBhvr>
                                        <p:cTn id="25" dur="500"/>
                                        <p:tgtEl>
                                          <p:spTgt spid="120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57" grpId="0" animBg="1"/>
      <p:bldP spid="120859" grpId="0" animBg="1"/>
      <p:bldP spid="120860" grpId="0" animBg="1"/>
      <p:bldP spid="12087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1859" name="AutoShape 3"/>
          <p:cNvSpPr>
            <a:spLocks noChangeArrowheads="1"/>
          </p:cNvSpPr>
          <p:nvPr/>
        </p:nvSpPr>
        <p:spPr bwMode="auto">
          <a:xfrm rot="-5400000">
            <a:off x="4374356" y="1532732"/>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p:spPr>
        <p:txBody>
          <a:bodyPr wrap="none" anchor="ctr"/>
          <a:lstStyle/>
          <a:p>
            <a:endParaRPr lang="zh-CN" altLang="en-US"/>
          </a:p>
        </p:txBody>
      </p:sp>
      <p:sp>
        <p:nvSpPr>
          <p:cNvPr id="121860" name="AutoShape 4"/>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1861" name="Text Box 5"/>
          <p:cNvSpPr txBox="1">
            <a:spLocks noChangeArrowheads="1"/>
          </p:cNvSpPr>
          <p:nvPr/>
        </p:nvSpPr>
        <p:spPr bwMode="auto">
          <a:xfrm>
            <a:off x="781050" y="302736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21862" name="Text Box 6"/>
          <p:cNvSpPr txBox="1">
            <a:spLocks noChangeArrowheads="1"/>
          </p:cNvSpPr>
          <p:nvPr/>
        </p:nvSpPr>
        <p:spPr bwMode="auto">
          <a:xfrm>
            <a:off x="781050" y="365442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21863" name="Text Box 7"/>
          <p:cNvSpPr txBox="1">
            <a:spLocks noChangeArrowheads="1"/>
          </p:cNvSpPr>
          <p:nvPr/>
        </p:nvSpPr>
        <p:spPr bwMode="auto">
          <a:xfrm>
            <a:off x="781050" y="42116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21864" name="Text Box 8"/>
          <p:cNvSpPr txBox="1">
            <a:spLocks noChangeArrowheads="1"/>
          </p:cNvSpPr>
          <p:nvPr/>
        </p:nvSpPr>
        <p:spPr bwMode="auto">
          <a:xfrm>
            <a:off x="781050" y="4770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21865" name="Text Box 9"/>
          <p:cNvSpPr txBox="1">
            <a:spLocks noChangeArrowheads="1"/>
          </p:cNvSpPr>
          <p:nvPr/>
        </p:nvSpPr>
        <p:spPr bwMode="auto">
          <a:xfrm>
            <a:off x="781050" y="533717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21866" name="Freeform 10"/>
          <p:cNvSpPr>
            <a:spLocks/>
          </p:cNvSpPr>
          <p:nvPr/>
        </p:nvSpPr>
        <p:spPr bwMode="auto">
          <a:xfrm>
            <a:off x="533400" y="3449638"/>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1867" name="Freeform 11"/>
          <p:cNvSpPr>
            <a:spLocks/>
          </p:cNvSpPr>
          <p:nvPr/>
        </p:nvSpPr>
        <p:spPr bwMode="auto">
          <a:xfrm>
            <a:off x="542925" y="4024313"/>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1868" name="Freeform 12"/>
          <p:cNvSpPr>
            <a:spLocks/>
          </p:cNvSpPr>
          <p:nvPr/>
        </p:nvSpPr>
        <p:spPr bwMode="auto">
          <a:xfrm>
            <a:off x="520700" y="4600575"/>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1869" name="Freeform 13"/>
          <p:cNvSpPr>
            <a:spLocks/>
          </p:cNvSpPr>
          <p:nvPr/>
        </p:nvSpPr>
        <p:spPr bwMode="auto">
          <a:xfrm>
            <a:off x="520700" y="5192713"/>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1870" name="AutoShape 14"/>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1871" name="Text Box 15"/>
          <p:cNvSpPr txBox="1">
            <a:spLocks noChangeArrowheads="1"/>
          </p:cNvSpPr>
          <p:nvPr/>
        </p:nvSpPr>
        <p:spPr bwMode="auto">
          <a:xfrm>
            <a:off x="7924800" y="2992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21872" name="Text Box 16"/>
          <p:cNvSpPr txBox="1">
            <a:spLocks noChangeArrowheads="1"/>
          </p:cNvSpPr>
          <p:nvPr/>
        </p:nvSpPr>
        <p:spPr bwMode="auto">
          <a:xfrm>
            <a:off x="7924800" y="36195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21873" name="Text Box 17"/>
          <p:cNvSpPr txBox="1">
            <a:spLocks noChangeArrowheads="1"/>
          </p:cNvSpPr>
          <p:nvPr/>
        </p:nvSpPr>
        <p:spPr bwMode="auto">
          <a:xfrm>
            <a:off x="7924800" y="417671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21874" name="Text Box 18"/>
          <p:cNvSpPr txBox="1">
            <a:spLocks noChangeArrowheads="1"/>
          </p:cNvSpPr>
          <p:nvPr/>
        </p:nvSpPr>
        <p:spPr bwMode="auto">
          <a:xfrm>
            <a:off x="7924800" y="47371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21875" name="Text Box 19"/>
          <p:cNvSpPr txBox="1">
            <a:spLocks noChangeArrowheads="1"/>
          </p:cNvSpPr>
          <p:nvPr/>
        </p:nvSpPr>
        <p:spPr bwMode="auto">
          <a:xfrm>
            <a:off x="7924800" y="530225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21876" name="Freeform 20"/>
          <p:cNvSpPr>
            <a:spLocks/>
          </p:cNvSpPr>
          <p:nvPr/>
        </p:nvSpPr>
        <p:spPr bwMode="auto">
          <a:xfrm>
            <a:off x="7886700" y="3414713"/>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1877" name="Freeform 21"/>
          <p:cNvSpPr>
            <a:spLocks/>
          </p:cNvSpPr>
          <p:nvPr/>
        </p:nvSpPr>
        <p:spPr bwMode="auto">
          <a:xfrm>
            <a:off x="7896225" y="3989388"/>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1878" name="Freeform 22"/>
          <p:cNvSpPr>
            <a:spLocks/>
          </p:cNvSpPr>
          <p:nvPr/>
        </p:nvSpPr>
        <p:spPr bwMode="auto">
          <a:xfrm>
            <a:off x="7874000" y="4565650"/>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1879" name="Freeform 23"/>
          <p:cNvSpPr>
            <a:spLocks/>
          </p:cNvSpPr>
          <p:nvPr/>
        </p:nvSpPr>
        <p:spPr bwMode="auto">
          <a:xfrm>
            <a:off x="7874000" y="5157788"/>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1880" name="Text Box 24"/>
          <p:cNvSpPr txBox="1">
            <a:spLocks noChangeArrowheads="1"/>
          </p:cNvSpPr>
          <p:nvPr/>
        </p:nvSpPr>
        <p:spPr bwMode="auto">
          <a:xfrm>
            <a:off x="395288"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1</a:t>
            </a:r>
          </a:p>
        </p:txBody>
      </p:sp>
      <p:sp>
        <p:nvSpPr>
          <p:cNvPr id="121881" name="AutoShape 25"/>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1882" name="Text Box 26"/>
          <p:cNvSpPr txBox="1">
            <a:spLocks noChangeArrowheads="1"/>
          </p:cNvSpPr>
          <p:nvPr/>
        </p:nvSpPr>
        <p:spPr bwMode="auto">
          <a:xfrm>
            <a:off x="8027988" y="2422525"/>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1883" name="AutoShape 27"/>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1884" name="Text Box 28"/>
          <p:cNvSpPr txBox="1">
            <a:spLocks noChangeArrowheads="1"/>
          </p:cNvSpPr>
          <p:nvPr/>
        </p:nvSpPr>
        <p:spPr bwMode="auto">
          <a:xfrm>
            <a:off x="558800" y="2481263"/>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21885" name="Text Box 29"/>
          <p:cNvSpPr txBox="1">
            <a:spLocks noChangeArrowheads="1"/>
          </p:cNvSpPr>
          <p:nvPr/>
        </p:nvSpPr>
        <p:spPr bwMode="auto">
          <a:xfrm>
            <a:off x="7770813"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2</a:t>
            </a:r>
          </a:p>
        </p:txBody>
      </p:sp>
      <p:sp>
        <p:nvSpPr>
          <p:cNvPr id="121886" name="Text Box 30"/>
          <p:cNvSpPr txBox="1">
            <a:spLocks noChangeArrowheads="1"/>
          </p:cNvSpPr>
          <p:nvPr/>
        </p:nvSpPr>
        <p:spPr bwMode="auto">
          <a:xfrm>
            <a:off x="2214563" y="5276850"/>
            <a:ext cx="5670550" cy="457200"/>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400">
                <a:solidFill>
                  <a:srgbClr val="333399"/>
                </a:solidFill>
                <a:ea typeface="黑体" pitchFamily="2" charset="-122"/>
              </a:rPr>
              <a:t>物理层接收到比特流，上交给数据链路层</a:t>
            </a:r>
          </a:p>
        </p:txBody>
      </p:sp>
      <p:sp>
        <p:nvSpPr>
          <p:cNvPr id="121887" name="AutoShape 31"/>
          <p:cNvSpPr>
            <a:spLocks noChangeArrowheads="1"/>
          </p:cNvSpPr>
          <p:nvPr/>
        </p:nvSpPr>
        <p:spPr bwMode="auto">
          <a:xfrm rot="10800000" flipV="1">
            <a:off x="8305800" y="5078413"/>
            <a:ext cx="196850" cy="396875"/>
          </a:xfrm>
          <a:prstGeom prst="upArrow">
            <a:avLst>
              <a:gd name="adj1" fmla="val 50000"/>
              <a:gd name="adj2" fmla="val 50403"/>
            </a:avLst>
          </a:prstGeom>
          <a:solidFill>
            <a:schemeClr val="hlink"/>
          </a:solidFill>
          <a:ln w="12700">
            <a:solidFill>
              <a:schemeClr val="tx1"/>
            </a:solidFill>
            <a:miter lim="800000"/>
            <a:headEnd/>
            <a:tailEnd/>
          </a:ln>
          <a:effectLst/>
        </p:spPr>
        <p:txBody>
          <a:bodyPr vert="eaVert" wrap="none" anchor="ctr"/>
          <a:lstStyle/>
          <a:p>
            <a:endParaRPr lang="zh-CN" altLang="en-US"/>
          </a:p>
        </p:txBody>
      </p:sp>
      <p:sp>
        <p:nvSpPr>
          <p:cNvPr id="2" name="灯片编号占位符 1"/>
          <p:cNvSpPr>
            <a:spLocks noGrp="1"/>
          </p:cNvSpPr>
          <p:nvPr>
            <p:ph type="sldNum" sz="quarter" idx="12"/>
          </p:nvPr>
        </p:nvSpPr>
        <p:spPr/>
        <p:txBody>
          <a:bodyPr/>
          <a:lstStyle/>
          <a:p>
            <a:fld id="{A867B632-A561-4CD2-869C-B779CF7512F2}" type="slidenum">
              <a:rPr lang="en-US" altLang="zh-CN" smtClean="0"/>
              <a:pPr/>
              <a:t>65</a:t>
            </a:fld>
            <a:endParaRPr lang="en-US" altLang="zh-CN"/>
          </a:p>
        </p:txBody>
      </p:sp>
    </p:spTree>
    <p:extLst>
      <p:ext uri="{BB962C8B-B14F-4D97-AF65-F5344CB8AC3E}">
        <p14:creationId xmlns:p14="http://schemas.microsoft.com/office/powerpoint/2010/main" val="2367312395"/>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1887"/>
                                        </p:tgtEl>
                                        <p:attrNameLst>
                                          <p:attrName>style.visibility</p:attrName>
                                        </p:attrNameLst>
                                      </p:cBhvr>
                                      <p:to>
                                        <p:strVal val="visible"/>
                                      </p:to>
                                    </p:set>
                                    <p:animEffect transition="in" filter="wipe(down)">
                                      <p:cBhvr>
                                        <p:cTn id="7" dur="1000"/>
                                        <p:tgtEl>
                                          <p:spTgt spid="121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8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2883" name="AutoShape 3"/>
          <p:cNvSpPr>
            <a:spLocks noChangeArrowheads="1"/>
          </p:cNvSpPr>
          <p:nvPr/>
        </p:nvSpPr>
        <p:spPr bwMode="auto">
          <a:xfrm rot="-5400000">
            <a:off x="4374356" y="1532732"/>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p:spPr>
        <p:txBody>
          <a:bodyPr wrap="none" anchor="ctr"/>
          <a:lstStyle/>
          <a:p>
            <a:endParaRPr lang="zh-CN" altLang="en-US"/>
          </a:p>
        </p:txBody>
      </p:sp>
      <p:sp>
        <p:nvSpPr>
          <p:cNvPr id="122884" name="AutoShape 4"/>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2885" name="Text Box 5"/>
          <p:cNvSpPr txBox="1">
            <a:spLocks noChangeArrowheads="1"/>
          </p:cNvSpPr>
          <p:nvPr/>
        </p:nvSpPr>
        <p:spPr bwMode="auto">
          <a:xfrm>
            <a:off x="781050" y="302736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22886" name="Text Box 6"/>
          <p:cNvSpPr txBox="1">
            <a:spLocks noChangeArrowheads="1"/>
          </p:cNvSpPr>
          <p:nvPr/>
        </p:nvSpPr>
        <p:spPr bwMode="auto">
          <a:xfrm>
            <a:off x="781050" y="365442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22887" name="Text Box 7"/>
          <p:cNvSpPr txBox="1">
            <a:spLocks noChangeArrowheads="1"/>
          </p:cNvSpPr>
          <p:nvPr/>
        </p:nvSpPr>
        <p:spPr bwMode="auto">
          <a:xfrm>
            <a:off x="781050" y="42116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22888" name="Text Box 8"/>
          <p:cNvSpPr txBox="1">
            <a:spLocks noChangeArrowheads="1"/>
          </p:cNvSpPr>
          <p:nvPr/>
        </p:nvSpPr>
        <p:spPr bwMode="auto">
          <a:xfrm>
            <a:off x="781050" y="4770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22889" name="Text Box 9"/>
          <p:cNvSpPr txBox="1">
            <a:spLocks noChangeArrowheads="1"/>
          </p:cNvSpPr>
          <p:nvPr/>
        </p:nvSpPr>
        <p:spPr bwMode="auto">
          <a:xfrm>
            <a:off x="781050" y="533717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22890" name="Freeform 10"/>
          <p:cNvSpPr>
            <a:spLocks/>
          </p:cNvSpPr>
          <p:nvPr/>
        </p:nvSpPr>
        <p:spPr bwMode="auto">
          <a:xfrm>
            <a:off x="533400" y="3449638"/>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2891" name="Freeform 11"/>
          <p:cNvSpPr>
            <a:spLocks/>
          </p:cNvSpPr>
          <p:nvPr/>
        </p:nvSpPr>
        <p:spPr bwMode="auto">
          <a:xfrm>
            <a:off x="542925" y="4024313"/>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2892" name="Freeform 12"/>
          <p:cNvSpPr>
            <a:spLocks/>
          </p:cNvSpPr>
          <p:nvPr/>
        </p:nvSpPr>
        <p:spPr bwMode="auto">
          <a:xfrm>
            <a:off x="520700" y="4600575"/>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2893" name="Freeform 13"/>
          <p:cNvSpPr>
            <a:spLocks/>
          </p:cNvSpPr>
          <p:nvPr/>
        </p:nvSpPr>
        <p:spPr bwMode="auto">
          <a:xfrm>
            <a:off x="520700" y="5192713"/>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2894" name="AutoShape 14"/>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2895" name="Text Box 15"/>
          <p:cNvSpPr txBox="1">
            <a:spLocks noChangeArrowheads="1"/>
          </p:cNvSpPr>
          <p:nvPr/>
        </p:nvSpPr>
        <p:spPr bwMode="auto">
          <a:xfrm>
            <a:off x="7924800" y="2992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22896" name="Text Box 16"/>
          <p:cNvSpPr txBox="1">
            <a:spLocks noChangeArrowheads="1"/>
          </p:cNvSpPr>
          <p:nvPr/>
        </p:nvSpPr>
        <p:spPr bwMode="auto">
          <a:xfrm>
            <a:off x="7924800" y="36195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22897" name="Text Box 17"/>
          <p:cNvSpPr txBox="1">
            <a:spLocks noChangeArrowheads="1"/>
          </p:cNvSpPr>
          <p:nvPr/>
        </p:nvSpPr>
        <p:spPr bwMode="auto">
          <a:xfrm>
            <a:off x="7924800" y="417671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22898" name="Text Box 18"/>
          <p:cNvSpPr txBox="1">
            <a:spLocks noChangeArrowheads="1"/>
          </p:cNvSpPr>
          <p:nvPr/>
        </p:nvSpPr>
        <p:spPr bwMode="auto">
          <a:xfrm>
            <a:off x="7924800" y="47371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22899" name="Text Box 19"/>
          <p:cNvSpPr txBox="1">
            <a:spLocks noChangeArrowheads="1"/>
          </p:cNvSpPr>
          <p:nvPr/>
        </p:nvSpPr>
        <p:spPr bwMode="auto">
          <a:xfrm>
            <a:off x="7924800" y="530225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22900" name="Freeform 20"/>
          <p:cNvSpPr>
            <a:spLocks/>
          </p:cNvSpPr>
          <p:nvPr/>
        </p:nvSpPr>
        <p:spPr bwMode="auto">
          <a:xfrm>
            <a:off x="7886700" y="3414713"/>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2901" name="Freeform 21"/>
          <p:cNvSpPr>
            <a:spLocks/>
          </p:cNvSpPr>
          <p:nvPr/>
        </p:nvSpPr>
        <p:spPr bwMode="auto">
          <a:xfrm>
            <a:off x="7896225" y="3989388"/>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2902" name="Freeform 22"/>
          <p:cNvSpPr>
            <a:spLocks/>
          </p:cNvSpPr>
          <p:nvPr/>
        </p:nvSpPr>
        <p:spPr bwMode="auto">
          <a:xfrm>
            <a:off x="7874000" y="4565650"/>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2903" name="Freeform 23"/>
          <p:cNvSpPr>
            <a:spLocks/>
          </p:cNvSpPr>
          <p:nvPr/>
        </p:nvSpPr>
        <p:spPr bwMode="auto">
          <a:xfrm>
            <a:off x="7874000" y="5157788"/>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2904" name="Text Box 24"/>
          <p:cNvSpPr txBox="1">
            <a:spLocks noChangeArrowheads="1"/>
          </p:cNvSpPr>
          <p:nvPr/>
        </p:nvSpPr>
        <p:spPr bwMode="auto">
          <a:xfrm>
            <a:off x="395288" y="1989138"/>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1</a:t>
            </a:r>
          </a:p>
        </p:txBody>
      </p:sp>
      <p:sp>
        <p:nvSpPr>
          <p:cNvPr id="122905" name="AutoShape 25"/>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2906" name="Text Box 26"/>
          <p:cNvSpPr txBox="1">
            <a:spLocks noChangeArrowheads="1"/>
          </p:cNvSpPr>
          <p:nvPr/>
        </p:nvSpPr>
        <p:spPr bwMode="auto">
          <a:xfrm>
            <a:off x="8027988" y="2422525"/>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2907" name="AutoShape 27"/>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2908" name="Text Box 28"/>
          <p:cNvSpPr txBox="1">
            <a:spLocks noChangeArrowheads="1"/>
          </p:cNvSpPr>
          <p:nvPr/>
        </p:nvSpPr>
        <p:spPr bwMode="auto">
          <a:xfrm>
            <a:off x="558800" y="2481263"/>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22909" name="Text Box 29"/>
          <p:cNvSpPr txBox="1">
            <a:spLocks noChangeArrowheads="1"/>
          </p:cNvSpPr>
          <p:nvPr/>
        </p:nvSpPr>
        <p:spPr bwMode="auto">
          <a:xfrm>
            <a:off x="7770813"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2</a:t>
            </a:r>
          </a:p>
        </p:txBody>
      </p:sp>
      <p:sp>
        <p:nvSpPr>
          <p:cNvPr id="122910" name="Text Box 30"/>
          <p:cNvSpPr txBox="1">
            <a:spLocks noChangeArrowheads="1"/>
          </p:cNvSpPr>
          <p:nvPr/>
        </p:nvSpPr>
        <p:spPr bwMode="auto">
          <a:xfrm>
            <a:off x="3355975" y="4581525"/>
            <a:ext cx="4451350" cy="822325"/>
          </a:xfrm>
          <a:prstGeom prst="rect">
            <a:avLst/>
          </a:prstGeom>
          <a:noFill/>
          <a:ln w="12700">
            <a:noFill/>
            <a:miter lim="800000"/>
            <a:headEnd type="none" w="sm" len="lg"/>
            <a:tailEnd type="none" w="sm" len="lg"/>
          </a:ln>
          <a:effectLst/>
        </p:spPr>
        <p:txBody>
          <a:bodyPr wrap="none">
            <a:spAutoFit/>
          </a:bodyPr>
          <a:lstStyle/>
          <a:p>
            <a:pPr algn="ctr" defTabSz="762000" eaLnBrk="0" hangingPunct="0"/>
            <a:r>
              <a:rPr kumimoji="1" lang="zh-CN" altLang="en-US" sz="2400">
                <a:solidFill>
                  <a:srgbClr val="333399"/>
                </a:solidFill>
                <a:ea typeface="黑体" pitchFamily="2" charset="-122"/>
              </a:rPr>
              <a:t>数据链路层剥去帧首部和帧尾部</a:t>
            </a:r>
          </a:p>
          <a:p>
            <a:pPr algn="ctr" defTabSz="762000" eaLnBrk="0" hangingPunct="0"/>
            <a:r>
              <a:rPr kumimoji="1" lang="zh-CN" altLang="en-US" sz="2400">
                <a:solidFill>
                  <a:srgbClr val="333399"/>
                </a:solidFill>
                <a:ea typeface="黑体" pitchFamily="2" charset="-122"/>
              </a:rPr>
              <a:t>取出数据部分，上交给网络层</a:t>
            </a:r>
          </a:p>
        </p:txBody>
      </p:sp>
      <p:sp>
        <p:nvSpPr>
          <p:cNvPr id="122911" name="AutoShape 31"/>
          <p:cNvSpPr>
            <a:spLocks noChangeArrowheads="1"/>
          </p:cNvSpPr>
          <p:nvPr/>
        </p:nvSpPr>
        <p:spPr bwMode="auto">
          <a:xfrm rot="10800000" flipV="1">
            <a:off x="8305800" y="4437063"/>
            <a:ext cx="196850" cy="396875"/>
          </a:xfrm>
          <a:prstGeom prst="upArrow">
            <a:avLst>
              <a:gd name="adj1" fmla="val 50000"/>
              <a:gd name="adj2" fmla="val 50403"/>
            </a:avLst>
          </a:prstGeom>
          <a:solidFill>
            <a:schemeClr val="hlink"/>
          </a:solidFill>
          <a:ln w="12700">
            <a:solidFill>
              <a:schemeClr val="tx1"/>
            </a:solidFill>
            <a:miter lim="800000"/>
            <a:headEnd/>
            <a:tailEnd/>
          </a:ln>
          <a:effectLst/>
        </p:spPr>
        <p:txBody>
          <a:bodyPr vert="eaVert" wrap="none" anchor="ctr"/>
          <a:lstStyle/>
          <a:p>
            <a:endParaRPr lang="zh-CN" altLang="en-US"/>
          </a:p>
        </p:txBody>
      </p:sp>
      <p:sp>
        <p:nvSpPr>
          <p:cNvPr id="2" name="灯片编号占位符 1"/>
          <p:cNvSpPr>
            <a:spLocks noGrp="1"/>
          </p:cNvSpPr>
          <p:nvPr>
            <p:ph type="sldNum" sz="quarter" idx="12"/>
          </p:nvPr>
        </p:nvSpPr>
        <p:spPr/>
        <p:txBody>
          <a:bodyPr/>
          <a:lstStyle/>
          <a:p>
            <a:fld id="{A867B632-A561-4CD2-869C-B779CF7512F2}" type="slidenum">
              <a:rPr lang="en-US" altLang="zh-CN" smtClean="0"/>
              <a:pPr/>
              <a:t>66</a:t>
            </a:fld>
            <a:endParaRPr lang="en-US" altLang="zh-CN"/>
          </a:p>
        </p:txBody>
      </p:sp>
    </p:spTree>
    <p:extLst>
      <p:ext uri="{BB962C8B-B14F-4D97-AF65-F5344CB8AC3E}">
        <p14:creationId xmlns:p14="http://schemas.microsoft.com/office/powerpoint/2010/main" val="1093220947"/>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2911"/>
                                        </p:tgtEl>
                                        <p:attrNameLst>
                                          <p:attrName>style.visibility</p:attrName>
                                        </p:attrNameLst>
                                      </p:cBhvr>
                                      <p:to>
                                        <p:strVal val="visible"/>
                                      </p:to>
                                    </p:set>
                                    <p:animEffect transition="in" filter="wipe(down)">
                                      <p:cBhvr>
                                        <p:cTn id="7" dur="1000"/>
                                        <p:tgtEl>
                                          <p:spTgt spid="122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3907" name="AutoShape 3"/>
          <p:cNvSpPr>
            <a:spLocks noChangeArrowheads="1"/>
          </p:cNvSpPr>
          <p:nvPr/>
        </p:nvSpPr>
        <p:spPr bwMode="auto">
          <a:xfrm rot="-5400000">
            <a:off x="4374356" y="1532732"/>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p:spPr>
        <p:txBody>
          <a:bodyPr wrap="none" anchor="ctr"/>
          <a:lstStyle/>
          <a:p>
            <a:endParaRPr lang="zh-CN" altLang="en-US"/>
          </a:p>
        </p:txBody>
      </p:sp>
      <p:sp>
        <p:nvSpPr>
          <p:cNvPr id="123908" name="AutoShape 4"/>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3909" name="Text Box 5"/>
          <p:cNvSpPr txBox="1">
            <a:spLocks noChangeArrowheads="1"/>
          </p:cNvSpPr>
          <p:nvPr/>
        </p:nvSpPr>
        <p:spPr bwMode="auto">
          <a:xfrm>
            <a:off x="781050" y="302736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23910" name="Text Box 6"/>
          <p:cNvSpPr txBox="1">
            <a:spLocks noChangeArrowheads="1"/>
          </p:cNvSpPr>
          <p:nvPr/>
        </p:nvSpPr>
        <p:spPr bwMode="auto">
          <a:xfrm>
            <a:off x="781050" y="365442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23911" name="Text Box 7"/>
          <p:cNvSpPr txBox="1">
            <a:spLocks noChangeArrowheads="1"/>
          </p:cNvSpPr>
          <p:nvPr/>
        </p:nvSpPr>
        <p:spPr bwMode="auto">
          <a:xfrm>
            <a:off x="781050" y="42116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23912" name="Text Box 8"/>
          <p:cNvSpPr txBox="1">
            <a:spLocks noChangeArrowheads="1"/>
          </p:cNvSpPr>
          <p:nvPr/>
        </p:nvSpPr>
        <p:spPr bwMode="auto">
          <a:xfrm>
            <a:off x="781050" y="4770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23913" name="Text Box 9"/>
          <p:cNvSpPr txBox="1">
            <a:spLocks noChangeArrowheads="1"/>
          </p:cNvSpPr>
          <p:nvPr/>
        </p:nvSpPr>
        <p:spPr bwMode="auto">
          <a:xfrm>
            <a:off x="781050" y="533717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23914" name="Freeform 10"/>
          <p:cNvSpPr>
            <a:spLocks/>
          </p:cNvSpPr>
          <p:nvPr/>
        </p:nvSpPr>
        <p:spPr bwMode="auto">
          <a:xfrm>
            <a:off x="533400" y="3449638"/>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3915" name="Freeform 11"/>
          <p:cNvSpPr>
            <a:spLocks/>
          </p:cNvSpPr>
          <p:nvPr/>
        </p:nvSpPr>
        <p:spPr bwMode="auto">
          <a:xfrm>
            <a:off x="542925" y="4024313"/>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3916" name="Freeform 12"/>
          <p:cNvSpPr>
            <a:spLocks/>
          </p:cNvSpPr>
          <p:nvPr/>
        </p:nvSpPr>
        <p:spPr bwMode="auto">
          <a:xfrm>
            <a:off x="520700" y="4600575"/>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3917" name="Freeform 13"/>
          <p:cNvSpPr>
            <a:spLocks/>
          </p:cNvSpPr>
          <p:nvPr/>
        </p:nvSpPr>
        <p:spPr bwMode="auto">
          <a:xfrm>
            <a:off x="520700" y="5192713"/>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3918" name="AutoShape 14"/>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3919" name="Text Box 15"/>
          <p:cNvSpPr txBox="1">
            <a:spLocks noChangeArrowheads="1"/>
          </p:cNvSpPr>
          <p:nvPr/>
        </p:nvSpPr>
        <p:spPr bwMode="auto">
          <a:xfrm>
            <a:off x="7924800" y="2992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23920" name="Text Box 16"/>
          <p:cNvSpPr txBox="1">
            <a:spLocks noChangeArrowheads="1"/>
          </p:cNvSpPr>
          <p:nvPr/>
        </p:nvSpPr>
        <p:spPr bwMode="auto">
          <a:xfrm>
            <a:off x="7924800" y="36195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23921" name="Text Box 17"/>
          <p:cNvSpPr txBox="1">
            <a:spLocks noChangeArrowheads="1"/>
          </p:cNvSpPr>
          <p:nvPr/>
        </p:nvSpPr>
        <p:spPr bwMode="auto">
          <a:xfrm>
            <a:off x="7924800" y="417671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23922" name="Text Box 18"/>
          <p:cNvSpPr txBox="1">
            <a:spLocks noChangeArrowheads="1"/>
          </p:cNvSpPr>
          <p:nvPr/>
        </p:nvSpPr>
        <p:spPr bwMode="auto">
          <a:xfrm>
            <a:off x="7924800" y="47371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23923" name="Text Box 19"/>
          <p:cNvSpPr txBox="1">
            <a:spLocks noChangeArrowheads="1"/>
          </p:cNvSpPr>
          <p:nvPr/>
        </p:nvSpPr>
        <p:spPr bwMode="auto">
          <a:xfrm>
            <a:off x="7924800" y="530225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23924" name="Freeform 20"/>
          <p:cNvSpPr>
            <a:spLocks/>
          </p:cNvSpPr>
          <p:nvPr/>
        </p:nvSpPr>
        <p:spPr bwMode="auto">
          <a:xfrm>
            <a:off x="7886700" y="3414713"/>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3925" name="Freeform 21"/>
          <p:cNvSpPr>
            <a:spLocks/>
          </p:cNvSpPr>
          <p:nvPr/>
        </p:nvSpPr>
        <p:spPr bwMode="auto">
          <a:xfrm>
            <a:off x="7896225" y="3989388"/>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3926" name="Freeform 22"/>
          <p:cNvSpPr>
            <a:spLocks/>
          </p:cNvSpPr>
          <p:nvPr/>
        </p:nvSpPr>
        <p:spPr bwMode="auto">
          <a:xfrm>
            <a:off x="7874000" y="4565650"/>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3927" name="Freeform 23"/>
          <p:cNvSpPr>
            <a:spLocks/>
          </p:cNvSpPr>
          <p:nvPr/>
        </p:nvSpPr>
        <p:spPr bwMode="auto">
          <a:xfrm>
            <a:off x="7874000" y="5157788"/>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3928" name="Text Box 24"/>
          <p:cNvSpPr txBox="1">
            <a:spLocks noChangeArrowheads="1"/>
          </p:cNvSpPr>
          <p:nvPr/>
        </p:nvSpPr>
        <p:spPr bwMode="auto">
          <a:xfrm>
            <a:off x="395288"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1</a:t>
            </a:r>
          </a:p>
        </p:txBody>
      </p:sp>
      <p:sp>
        <p:nvSpPr>
          <p:cNvPr id="123929" name="AutoShape 25"/>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3930" name="Text Box 26"/>
          <p:cNvSpPr txBox="1">
            <a:spLocks noChangeArrowheads="1"/>
          </p:cNvSpPr>
          <p:nvPr/>
        </p:nvSpPr>
        <p:spPr bwMode="auto">
          <a:xfrm>
            <a:off x="8027988" y="2422525"/>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3931" name="AutoShape 27"/>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3932" name="Text Box 28"/>
          <p:cNvSpPr txBox="1">
            <a:spLocks noChangeArrowheads="1"/>
          </p:cNvSpPr>
          <p:nvPr/>
        </p:nvSpPr>
        <p:spPr bwMode="auto">
          <a:xfrm>
            <a:off x="558800" y="2481263"/>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23933" name="Text Box 29"/>
          <p:cNvSpPr txBox="1">
            <a:spLocks noChangeArrowheads="1"/>
          </p:cNvSpPr>
          <p:nvPr/>
        </p:nvSpPr>
        <p:spPr bwMode="auto">
          <a:xfrm>
            <a:off x="7770813"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2</a:t>
            </a:r>
          </a:p>
        </p:txBody>
      </p:sp>
      <p:sp>
        <p:nvSpPr>
          <p:cNvPr id="123934" name="Text Box 30"/>
          <p:cNvSpPr txBox="1">
            <a:spLocks noChangeArrowheads="1"/>
          </p:cNvSpPr>
          <p:nvPr/>
        </p:nvSpPr>
        <p:spPr bwMode="auto">
          <a:xfrm>
            <a:off x="3441700" y="4005263"/>
            <a:ext cx="4451350" cy="822325"/>
          </a:xfrm>
          <a:prstGeom prst="rect">
            <a:avLst/>
          </a:prstGeom>
          <a:noFill/>
          <a:ln w="12700">
            <a:noFill/>
            <a:miter lim="800000"/>
            <a:headEnd type="none" w="sm" len="lg"/>
            <a:tailEnd type="none" w="sm" len="lg"/>
          </a:ln>
          <a:effectLst/>
        </p:spPr>
        <p:txBody>
          <a:bodyPr wrap="none">
            <a:spAutoFit/>
          </a:bodyPr>
          <a:lstStyle/>
          <a:p>
            <a:pPr algn="ctr" defTabSz="762000" eaLnBrk="0" hangingPunct="0"/>
            <a:r>
              <a:rPr kumimoji="1" lang="zh-CN" altLang="en-US" sz="2400">
                <a:solidFill>
                  <a:srgbClr val="333399"/>
                </a:solidFill>
                <a:ea typeface="黑体" pitchFamily="2" charset="-122"/>
              </a:rPr>
              <a:t>网络层剥去首部，取出数据部分</a:t>
            </a:r>
          </a:p>
          <a:p>
            <a:pPr algn="ctr" defTabSz="762000" eaLnBrk="0" hangingPunct="0"/>
            <a:r>
              <a:rPr kumimoji="1" lang="zh-CN" altLang="en-US" sz="2400">
                <a:solidFill>
                  <a:srgbClr val="333399"/>
                </a:solidFill>
                <a:ea typeface="黑体" pitchFamily="2" charset="-122"/>
              </a:rPr>
              <a:t>上交给运输层</a:t>
            </a:r>
          </a:p>
        </p:txBody>
      </p:sp>
      <p:sp>
        <p:nvSpPr>
          <p:cNvPr id="123935" name="AutoShape 31"/>
          <p:cNvSpPr>
            <a:spLocks noChangeArrowheads="1"/>
          </p:cNvSpPr>
          <p:nvPr/>
        </p:nvSpPr>
        <p:spPr bwMode="auto">
          <a:xfrm rot="10800000" flipV="1">
            <a:off x="8305800" y="3824288"/>
            <a:ext cx="196850" cy="396875"/>
          </a:xfrm>
          <a:prstGeom prst="upArrow">
            <a:avLst>
              <a:gd name="adj1" fmla="val 50000"/>
              <a:gd name="adj2" fmla="val 50403"/>
            </a:avLst>
          </a:prstGeom>
          <a:solidFill>
            <a:schemeClr val="hlink"/>
          </a:solidFill>
          <a:ln w="12700">
            <a:solidFill>
              <a:schemeClr val="tx1"/>
            </a:solidFill>
            <a:miter lim="800000"/>
            <a:headEnd/>
            <a:tailEnd/>
          </a:ln>
          <a:effectLst/>
        </p:spPr>
        <p:txBody>
          <a:bodyPr vert="eaVert" wrap="none" anchor="ctr"/>
          <a:lstStyle/>
          <a:p>
            <a:endParaRPr lang="zh-CN" altLang="en-US"/>
          </a:p>
        </p:txBody>
      </p:sp>
      <p:sp>
        <p:nvSpPr>
          <p:cNvPr id="2" name="灯片编号占位符 1"/>
          <p:cNvSpPr>
            <a:spLocks noGrp="1"/>
          </p:cNvSpPr>
          <p:nvPr>
            <p:ph type="sldNum" sz="quarter" idx="12"/>
          </p:nvPr>
        </p:nvSpPr>
        <p:spPr/>
        <p:txBody>
          <a:bodyPr/>
          <a:lstStyle/>
          <a:p>
            <a:fld id="{A867B632-A561-4CD2-869C-B779CF7512F2}" type="slidenum">
              <a:rPr lang="en-US" altLang="zh-CN" smtClean="0"/>
              <a:pPr/>
              <a:t>67</a:t>
            </a:fld>
            <a:endParaRPr lang="en-US" altLang="zh-CN"/>
          </a:p>
        </p:txBody>
      </p:sp>
    </p:spTree>
    <p:extLst>
      <p:ext uri="{BB962C8B-B14F-4D97-AF65-F5344CB8AC3E}">
        <p14:creationId xmlns:p14="http://schemas.microsoft.com/office/powerpoint/2010/main" val="4269707339"/>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3935"/>
                                        </p:tgtEl>
                                        <p:attrNameLst>
                                          <p:attrName>style.visibility</p:attrName>
                                        </p:attrNameLst>
                                      </p:cBhvr>
                                      <p:to>
                                        <p:strVal val="visible"/>
                                      </p:to>
                                    </p:set>
                                    <p:animEffect transition="in" filter="wipe(down)">
                                      <p:cBhvr>
                                        <p:cTn id="7" dur="1000"/>
                                        <p:tgtEl>
                                          <p:spTgt spid="123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3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4931" name="AutoShape 3"/>
          <p:cNvSpPr>
            <a:spLocks noChangeArrowheads="1"/>
          </p:cNvSpPr>
          <p:nvPr/>
        </p:nvSpPr>
        <p:spPr bwMode="auto">
          <a:xfrm rot="-5400000">
            <a:off x="4374356" y="1532732"/>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p:spPr>
        <p:txBody>
          <a:bodyPr wrap="none" anchor="ctr"/>
          <a:lstStyle/>
          <a:p>
            <a:endParaRPr lang="zh-CN" altLang="en-US"/>
          </a:p>
        </p:txBody>
      </p:sp>
      <p:sp>
        <p:nvSpPr>
          <p:cNvPr id="124932" name="AutoShape 4"/>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4933" name="Text Box 5"/>
          <p:cNvSpPr txBox="1">
            <a:spLocks noChangeArrowheads="1"/>
          </p:cNvSpPr>
          <p:nvPr/>
        </p:nvSpPr>
        <p:spPr bwMode="auto">
          <a:xfrm>
            <a:off x="781050" y="302736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24934" name="Text Box 6"/>
          <p:cNvSpPr txBox="1">
            <a:spLocks noChangeArrowheads="1"/>
          </p:cNvSpPr>
          <p:nvPr/>
        </p:nvSpPr>
        <p:spPr bwMode="auto">
          <a:xfrm>
            <a:off x="781050" y="365442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24935" name="Text Box 7"/>
          <p:cNvSpPr txBox="1">
            <a:spLocks noChangeArrowheads="1"/>
          </p:cNvSpPr>
          <p:nvPr/>
        </p:nvSpPr>
        <p:spPr bwMode="auto">
          <a:xfrm>
            <a:off x="781050" y="42116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24936" name="Text Box 8"/>
          <p:cNvSpPr txBox="1">
            <a:spLocks noChangeArrowheads="1"/>
          </p:cNvSpPr>
          <p:nvPr/>
        </p:nvSpPr>
        <p:spPr bwMode="auto">
          <a:xfrm>
            <a:off x="781050" y="4770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24937" name="Text Box 9"/>
          <p:cNvSpPr txBox="1">
            <a:spLocks noChangeArrowheads="1"/>
          </p:cNvSpPr>
          <p:nvPr/>
        </p:nvSpPr>
        <p:spPr bwMode="auto">
          <a:xfrm>
            <a:off x="781050" y="533717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24938" name="Freeform 10"/>
          <p:cNvSpPr>
            <a:spLocks/>
          </p:cNvSpPr>
          <p:nvPr/>
        </p:nvSpPr>
        <p:spPr bwMode="auto">
          <a:xfrm>
            <a:off x="533400" y="3449638"/>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4939" name="Freeform 11"/>
          <p:cNvSpPr>
            <a:spLocks/>
          </p:cNvSpPr>
          <p:nvPr/>
        </p:nvSpPr>
        <p:spPr bwMode="auto">
          <a:xfrm>
            <a:off x="542925" y="4024313"/>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4940" name="Freeform 12"/>
          <p:cNvSpPr>
            <a:spLocks/>
          </p:cNvSpPr>
          <p:nvPr/>
        </p:nvSpPr>
        <p:spPr bwMode="auto">
          <a:xfrm>
            <a:off x="520700" y="4600575"/>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4941" name="Freeform 13"/>
          <p:cNvSpPr>
            <a:spLocks/>
          </p:cNvSpPr>
          <p:nvPr/>
        </p:nvSpPr>
        <p:spPr bwMode="auto">
          <a:xfrm>
            <a:off x="520700" y="5192713"/>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4942" name="AutoShape 14"/>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4943" name="Text Box 15"/>
          <p:cNvSpPr txBox="1">
            <a:spLocks noChangeArrowheads="1"/>
          </p:cNvSpPr>
          <p:nvPr/>
        </p:nvSpPr>
        <p:spPr bwMode="auto">
          <a:xfrm>
            <a:off x="7924800" y="2992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24944" name="Text Box 16"/>
          <p:cNvSpPr txBox="1">
            <a:spLocks noChangeArrowheads="1"/>
          </p:cNvSpPr>
          <p:nvPr/>
        </p:nvSpPr>
        <p:spPr bwMode="auto">
          <a:xfrm>
            <a:off x="7924800" y="36195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24945" name="Text Box 17"/>
          <p:cNvSpPr txBox="1">
            <a:spLocks noChangeArrowheads="1"/>
          </p:cNvSpPr>
          <p:nvPr/>
        </p:nvSpPr>
        <p:spPr bwMode="auto">
          <a:xfrm>
            <a:off x="7924800" y="417671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24946" name="Text Box 18"/>
          <p:cNvSpPr txBox="1">
            <a:spLocks noChangeArrowheads="1"/>
          </p:cNvSpPr>
          <p:nvPr/>
        </p:nvSpPr>
        <p:spPr bwMode="auto">
          <a:xfrm>
            <a:off x="7924800" y="47371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24947" name="Text Box 19"/>
          <p:cNvSpPr txBox="1">
            <a:spLocks noChangeArrowheads="1"/>
          </p:cNvSpPr>
          <p:nvPr/>
        </p:nvSpPr>
        <p:spPr bwMode="auto">
          <a:xfrm>
            <a:off x="7924800" y="530225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24948" name="Freeform 20"/>
          <p:cNvSpPr>
            <a:spLocks/>
          </p:cNvSpPr>
          <p:nvPr/>
        </p:nvSpPr>
        <p:spPr bwMode="auto">
          <a:xfrm>
            <a:off x="7886700" y="3414713"/>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4949" name="Freeform 21"/>
          <p:cNvSpPr>
            <a:spLocks/>
          </p:cNvSpPr>
          <p:nvPr/>
        </p:nvSpPr>
        <p:spPr bwMode="auto">
          <a:xfrm>
            <a:off x="7896225" y="3989388"/>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4950" name="Freeform 22"/>
          <p:cNvSpPr>
            <a:spLocks/>
          </p:cNvSpPr>
          <p:nvPr/>
        </p:nvSpPr>
        <p:spPr bwMode="auto">
          <a:xfrm>
            <a:off x="7874000" y="4565650"/>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4951" name="Freeform 23"/>
          <p:cNvSpPr>
            <a:spLocks/>
          </p:cNvSpPr>
          <p:nvPr/>
        </p:nvSpPr>
        <p:spPr bwMode="auto">
          <a:xfrm>
            <a:off x="7874000" y="5157788"/>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4952" name="Text Box 24"/>
          <p:cNvSpPr txBox="1">
            <a:spLocks noChangeArrowheads="1"/>
          </p:cNvSpPr>
          <p:nvPr/>
        </p:nvSpPr>
        <p:spPr bwMode="auto">
          <a:xfrm>
            <a:off x="395288"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1</a:t>
            </a:r>
          </a:p>
        </p:txBody>
      </p:sp>
      <p:sp>
        <p:nvSpPr>
          <p:cNvPr id="124953" name="AutoShape 25"/>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4954" name="Text Box 26"/>
          <p:cNvSpPr txBox="1">
            <a:spLocks noChangeArrowheads="1"/>
          </p:cNvSpPr>
          <p:nvPr/>
        </p:nvSpPr>
        <p:spPr bwMode="auto">
          <a:xfrm>
            <a:off x="8027988" y="2422525"/>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4955" name="AutoShape 27"/>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4956" name="Text Box 28"/>
          <p:cNvSpPr txBox="1">
            <a:spLocks noChangeArrowheads="1"/>
          </p:cNvSpPr>
          <p:nvPr/>
        </p:nvSpPr>
        <p:spPr bwMode="auto">
          <a:xfrm>
            <a:off x="558800" y="2481263"/>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24957" name="Text Box 29"/>
          <p:cNvSpPr txBox="1">
            <a:spLocks noChangeArrowheads="1"/>
          </p:cNvSpPr>
          <p:nvPr/>
        </p:nvSpPr>
        <p:spPr bwMode="auto">
          <a:xfrm>
            <a:off x="7770813"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2</a:t>
            </a:r>
          </a:p>
        </p:txBody>
      </p:sp>
      <p:sp>
        <p:nvSpPr>
          <p:cNvPr id="124958" name="Text Box 30"/>
          <p:cNvSpPr txBox="1">
            <a:spLocks noChangeArrowheads="1"/>
          </p:cNvSpPr>
          <p:nvPr/>
        </p:nvSpPr>
        <p:spPr bwMode="auto">
          <a:xfrm>
            <a:off x="3441700" y="3357563"/>
            <a:ext cx="4451350" cy="822325"/>
          </a:xfrm>
          <a:prstGeom prst="rect">
            <a:avLst/>
          </a:prstGeom>
          <a:noFill/>
          <a:ln w="12700">
            <a:noFill/>
            <a:miter lim="800000"/>
            <a:headEnd type="none" w="sm" len="lg"/>
            <a:tailEnd type="none" w="sm" len="lg"/>
          </a:ln>
          <a:effectLst/>
        </p:spPr>
        <p:txBody>
          <a:bodyPr wrap="none">
            <a:spAutoFit/>
          </a:bodyPr>
          <a:lstStyle/>
          <a:p>
            <a:pPr algn="ctr" defTabSz="762000" eaLnBrk="0" hangingPunct="0"/>
            <a:r>
              <a:rPr kumimoji="1" lang="zh-CN" altLang="en-US" sz="2400">
                <a:solidFill>
                  <a:srgbClr val="333399"/>
                </a:solidFill>
                <a:ea typeface="黑体" pitchFamily="2" charset="-122"/>
              </a:rPr>
              <a:t>运输层剥去首部，取出数据部分</a:t>
            </a:r>
          </a:p>
          <a:p>
            <a:pPr algn="ctr" defTabSz="762000" eaLnBrk="0" hangingPunct="0"/>
            <a:r>
              <a:rPr kumimoji="1" lang="zh-CN" altLang="en-US" sz="2400">
                <a:solidFill>
                  <a:srgbClr val="333399"/>
                </a:solidFill>
                <a:ea typeface="黑体" pitchFamily="2" charset="-122"/>
              </a:rPr>
              <a:t>上交给应用层</a:t>
            </a:r>
          </a:p>
        </p:txBody>
      </p:sp>
      <p:sp>
        <p:nvSpPr>
          <p:cNvPr id="124959" name="AutoShape 31"/>
          <p:cNvSpPr>
            <a:spLocks noChangeArrowheads="1"/>
          </p:cNvSpPr>
          <p:nvPr/>
        </p:nvSpPr>
        <p:spPr bwMode="auto">
          <a:xfrm rot="10800000" flipV="1">
            <a:off x="8305800" y="3248025"/>
            <a:ext cx="196850" cy="396875"/>
          </a:xfrm>
          <a:prstGeom prst="upArrow">
            <a:avLst>
              <a:gd name="adj1" fmla="val 50000"/>
              <a:gd name="adj2" fmla="val 50403"/>
            </a:avLst>
          </a:prstGeom>
          <a:solidFill>
            <a:schemeClr val="hlink"/>
          </a:solidFill>
          <a:ln w="12700">
            <a:solidFill>
              <a:schemeClr val="tx1"/>
            </a:solidFill>
            <a:miter lim="800000"/>
            <a:headEnd/>
            <a:tailEnd/>
          </a:ln>
          <a:effectLst/>
        </p:spPr>
        <p:txBody>
          <a:bodyPr vert="eaVert" wrap="none" anchor="ctr"/>
          <a:lstStyle/>
          <a:p>
            <a:endParaRPr lang="zh-CN" altLang="en-US"/>
          </a:p>
        </p:txBody>
      </p:sp>
      <p:sp>
        <p:nvSpPr>
          <p:cNvPr id="2" name="灯片编号占位符 1"/>
          <p:cNvSpPr>
            <a:spLocks noGrp="1"/>
          </p:cNvSpPr>
          <p:nvPr>
            <p:ph type="sldNum" sz="quarter" idx="12"/>
          </p:nvPr>
        </p:nvSpPr>
        <p:spPr/>
        <p:txBody>
          <a:bodyPr/>
          <a:lstStyle/>
          <a:p>
            <a:fld id="{A867B632-A561-4CD2-869C-B779CF7512F2}" type="slidenum">
              <a:rPr lang="en-US" altLang="zh-CN" smtClean="0"/>
              <a:pPr/>
              <a:t>68</a:t>
            </a:fld>
            <a:endParaRPr lang="en-US" altLang="zh-CN"/>
          </a:p>
        </p:txBody>
      </p:sp>
    </p:spTree>
    <p:extLst>
      <p:ext uri="{BB962C8B-B14F-4D97-AF65-F5344CB8AC3E}">
        <p14:creationId xmlns:p14="http://schemas.microsoft.com/office/powerpoint/2010/main" val="797793647"/>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4959"/>
                                        </p:tgtEl>
                                        <p:attrNameLst>
                                          <p:attrName>style.visibility</p:attrName>
                                        </p:attrNameLst>
                                      </p:cBhvr>
                                      <p:to>
                                        <p:strVal val="visible"/>
                                      </p:to>
                                    </p:set>
                                    <p:animEffect transition="in" filter="wipe(down)">
                                      <p:cBhvr>
                                        <p:cTn id="7" dur="1000"/>
                                        <p:tgtEl>
                                          <p:spTgt spid="124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5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5955" name="AutoShape 3"/>
          <p:cNvSpPr>
            <a:spLocks noChangeArrowheads="1"/>
          </p:cNvSpPr>
          <p:nvPr/>
        </p:nvSpPr>
        <p:spPr bwMode="auto">
          <a:xfrm rot="-5400000">
            <a:off x="4374356" y="1532732"/>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p:spPr>
        <p:txBody>
          <a:bodyPr wrap="none" anchor="ctr"/>
          <a:lstStyle/>
          <a:p>
            <a:endParaRPr lang="zh-CN" altLang="en-US"/>
          </a:p>
        </p:txBody>
      </p:sp>
      <p:sp>
        <p:nvSpPr>
          <p:cNvPr id="125956" name="AutoShape 4"/>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5957" name="Text Box 5"/>
          <p:cNvSpPr txBox="1">
            <a:spLocks noChangeArrowheads="1"/>
          </p:cNvSpPr>
          <p:nvPr/>
        </p:nvSpPr>
        <p:spPr bwMode="auto">
          <a:xfrm>
            <a:off x="781050" y="302736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25958" name="Text Box 6"/>
          <p:cNvSpPr txBox="1">
            <a:spLocks noChangeArrowheads="1"/>
          </p:cNvSpPr>
          <p:nvPr/>
        </p:nvSpPr>
        <p:spPr bwMode="auto">
          <a:xfrm>
            <a:off x="781050" y="365442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25959" name="Text Box 7"/>
          <p:cNvSpPr txBox="1">
            <a:spLocks noChangeArrowheads="1"/>
          </p:cNvSpPr>
          <p:nvPr/>
        </p:nvSpPr>
        <p:spPr bwMode="auto">
          <a:xfrm>
            <a:off x="781050" y="42116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25960" name="Text Box 8"/>
          <p:cNvSpPr txBox="1">
            <a:spLocks noChangeArrowheads="1"/>
          </p:cNvSpPr>
          <p:nvPr/>
        </p:nvSpPr>
        <p:spPr bwMode="auto">
          <a:xfrm>
            <a:off x="781050" y="4770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25961" name="Text Box 9"/>
          <p:cNvSpPr txBox="1">
            <a:spLocks noChangeArrowheads="1"/>
          </p:cNvSpPr>
          <p:nvPr/>
        </p:nvSpPr>
        <p:spPr bwMode="auto">
          <a:xfrm>
            <a:off x="781050" y="533717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25962" name="Freeform 10"/>
          <p:cNvSpPr>
            <a:spLocks/>
          </p:cNvSpPr>
          <p:nvPr/>
        </p:nvSpPr>
        <p:spPr bwMode="auto">
          <a:xfrm>
            <a:off x="533400" y="3449638"/>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5963" name="Freeform 11"/>
          <p:cNvSpPr>
            <a:spLocks/>
          </p:cNvSpPr>
          <p:nvPr/>
        </p:nvSpPr>
        <p:spPr bwMode="auto">
          <a:xfrm>
            <a:off x="542925" y="4024313"/>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5964" name="Freeform 12"/>
          <p:cNvSpPr>
            <a:spLocks/>
          </p:cNvSpPr>
          <p:nvPr/>
        </p:nvSpPr>
        <p:spPr bwMode="auto">
          <a:xfrm>
            <a:off x="520700" y="4600575"/>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5965" name="Freeform 13"/>
          <p:cNvSpPr>
            <a:spLocks/>
          </p:cNvSpPr>
          <p:nvPr/>
        </p:nvSpPr>
        <p:spPr bwMode="auto">
          <a:xfrm>
            <a:off x="520700" y="5192713"/>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5966" name="AutoShape 14"/>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5967" name="Text Box 15"/>
          <p:cNvSpPr txBox="1">
            <a:spLocks noChangeArrowheads="1"/>
          </p:cNvSpPr>
          <p:nvPr/>
        </p:nvSpPr>
        <p:spPr bwMode="auto">
          <a:xfrm>
            <a:off x="7924800" y="2992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25968" name="Text Box 16"/>
          <p:cNvSpPr txBox="1">
            <a:spLocks noChangeArrowheads="1"/>
          </p:cNvSpPr>
          <p:nvPr/>
        </p:nvSpPr>
        <p:spPr bwMode="auto">
          <a:xfrm>
            <a:off x="7924800" y="36195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25969" name="Text Box 17"/>
          <p:cNvSpPr txBox="1">
            <a:spLocks noChangeArrowheads="1"/>
          </p:cNvSpPr>
          <p:nvPr/>
        </p:nvSpPr>
        <p:spPr bwMode="auto">
          <a:xfrm>
            <a:off x="7924800" y="417671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25970" name="Text Box 18"/>
          <p:cNvSpPr txBox="1">
            <a:spLocks noChangeArrowheads="1"/>
          </p:cNvSpPr>
          <p:nvPr/>
        </p:nvSpPr>
        <p:spPr bwMode="auto">
          <a:xfrm>
            <a:off x="7924800" y="47371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25971" name="Text Box 19"/>
          <p:cNvSpPr txBox="1">
            <a:spLocks noChangeArrowheads="1"/>
          </p:cNvSpPr>
          <p:nvPr/>
        </p:nvSpPr>
        <p:spPr bwMode="auto">
          <a:xfrm>
            <a:off x="7924800" y="530225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25972" name="Freeform 20"/>
          <p:cNvSpPr>
            <a:spLocks/>
          </p:cNvSpPr>
          <p:nvPr/>
        </p:nvSpPr>
        <p:spPr bwMode="auto">
          <a:xfrm>
            <a:off x="7886700" y="3414713"/>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5973" name="Freeform 21"/>
          <p:cNvSpPr>
            <a:spLocks/>
          </p:cNvSpPr>
          <p:nvPr/>
        </p:nvSpPr>
        <p:spPr bwMode="auto">
          <a:xfrm>
            <a:off x="7896225" y="3989388"/>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5974" name="Freeform 22"/>
          <p:cNvSpPr>
            <a:spLocks/>
          </p:cNvSpPr>
          <p:nvPr/>
        </p:nvSpPr>
        <p:spPr bwMode="auto">
          <a:xfrm>
            <a:off x="7874000" y="4565650"/>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5975" name="Freeform 23"/>
          <p:cNvSpPr>
            <a:spLocks/>
          </p:cNvSpPr>
          <p:nvPr/>
        </p:nvSpPr>
        <p:spPr bwMode="auto">
          <a:xfrm>
            <a:off x="7874000" y="5157788"/>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5976" name="Text Box 24"/>
          <p:cNvSpPr txBox="1">
            <a:spLocks noChangeArrowheads="1"/>
          </p:cNvSpPr>
          <p:nvPr/>
        </p:nvSpPr>
        <p:spPr bwMode="auto">
          <a:xfrm>
            <a:off x="395288"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1</a:t>
            </a:r>
          </a:p>
        </p:txBody>
      </p:sp>
      <p:sp>
        <p:nvSpPr>
          <p:cNvPr id="125977" name="AutoShape 25"/>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5978" name="Text Box 26"/>
          <p:cNvSpPr txBox="1">
            <a:spLocks noChangeArrowheads="1"/>
          </p:cNvSpPr>
          <p:nvPr/>
        </p:nvSpPr>
        <p:spPr bwMode="auto">
          <a:xfrm>
            <a:off x="8027988" y="2422525"/>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5979" name="AutoShape 27"/>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5980" name="Text Box 28"/>
          <p:cNvSpPr txBox="1">
            <a:spLocks noChangeArrowheads="1"/>
          </p:cNvSpPr>
          <p:nvPr/>
        </p:nvSpPr>
        <p:spPr bwMode="auto">
          <a:xfrm>
            <a:off x="558800" y="2481263"/>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25981" name="Text Box 29"/>
          <p:cNvSpPr txBox="1">
            <a:spLocks noChangeArrowheads="1"/>
          </p:cNvSpPr>
          <p:nvPr/>
        </p:nvSpPr>
        <p:spPr bwMode="auto">
          <a:xfrm>
            <a:off x="7770813"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2</a:t>
            </a:r>
          </a:p>
        </p:txBody>
      </p:sp>
      <p:sp>
        <p:nvSpPr>
          <p:cNvPr id="125982" name="Text Box 30"/>
          <p:cNvSpPr txBox="1">
            <a:spLocks noChangeArrowheads="1"/>
          </p:cNvSpPr>
          <p:nvPr/>
        </p:nvSpPr>
        <p:spPr bwMode="auto">
          <a:xfrm>
            <a:off x="2843213" y="2852738"/>
            <a:ext cx="5060950" cy="822325"/>
          </a:xfrm>
          <a:prstGeom prst="rect">
            <a:avLst/>
          </a:prstGeom>
          <a:noFill/>
          <a:ln w="12700">
            <a:noFill/>
            <a:miter lim="800000"/>
            <a:headEnd type="none" w="sm" len="lg"/>
            <a:tailEnd type="none" w="sm" len="lg"/>
          </a:ln>
          <a:effectLst/>
        </p:spPr>
        <p:txBody>
          <a:bodyPr wrap="none">
            <a:spAutoFit/>
          </a:bodyPr>
          <a:lstStyle/>
          <a:p>
            <a:pPr algn="ctr" defTabSz="762000" eaLnBrk="0" hangingPunct="0"/>
            <a:r>
              <a:rPr kumimoji="1" lang="zh-CN" altLang="en-US" sz="2400">
                <a:solidFill>
                  <a:srgbClr val="333399"/>
                </a:solidFill>
                <a:ea typeface="黑体" pitchFamily="2" charset="-122"/>
              </a:rPr>
              <a:t>应用层剥去首部，取出应用程序数据</a:t>
            </a:r>
          </a:p>
          <a:p>
            <a:pPr algn="ctr" defTabSz="762000" eaLnBrk="0" hangingPunct="0"/>
            <a:r>
              <a:rPr kumimoji="1" lang="zh-CN" altLang="en-US" sz="2400">
                <a:solidFill>
                  <a:srgbClr val="333399"/>
                </a:solidFill>
                <a:ea typeface="黑体" pitchFamily="2" charset="-122"/>
              </a:rPr>
              <a:t>上交给应用进程</a:t>
            </a:r>
          </a:p>
        </p:txBody>
      </p:sp>
      <p:sp>
        <p:nvSpPr>
          <p:cNvPr id="125983" name="AutoShape 31"/>
          <p:cNvSpPr>
            <a:spLocks noChangeArrowheads="1"/>
          </p:cNvSpPr>
          <p:nvPr/>
        </p:nvSpPr>
        <p:spPr bwMode="auto">
          <a:xfrm rot="10800000" flipV="1">
            <a:off x="8305800" y="2744788"/>
            <a:ext cx="196850" cy="396875"/>
          </a:xfrm>
          <a:prstGeom prst="upArrow">
            <a:avLst>
              <a:gd name="adj1" fmla="val 50000"/>
              <a:gd name="adj2" fmla="val 50403"/>
            </a:avLst>
          </a:prstGeom>
          <a:solidFill>
            <a:schemeClr val="hlink"/>
          </a:solidFill>
          <a:ln w="12700">
            <a:solidFill>
              <a:schemeClr val="tx1"/>
            </a:solidFill>
            <a:miter lim="800000"/>
            <a:headEnd/>
            <a:tailEnd/>
          </a:ln>
          <a:effectLst/>
        </p:spPr>
        <p:txBody>
          <a:bodyPr vert="eaVert" wrap="none" anchor="ctr"/>
          <a:lstStyle/>
          <a:p>
            <a:endParaRPr lang="zh-CN" altLang="en-US"/>
          </a:p>
        </p:txBody>
      </p:sp>
      <p:sp>
        <p:nvSpPr>
          <p:cNvPr id="2" name="灯片编号占位符 1"/>
          <p:cNvSpPr>
            <a:spLocks noGrp="1"/>
          </p:cNvSpPr>
          <p:nvPr>
            <p:ph type="sldNum" sz="quarter" idx="12"/>
          </p:nvPr>
        </p:nvSpPr>
        <p:spPr/>
        <p:txBody>
          <a:bodyPr/>
          <a:lstStyle/>
          <a:p>
            <a:fld id="{A867B632-A561-4CD2-869C-B779CF7512F2}" type="slidenum">
              <a:rPr lang="en-US" altLang="zh-CN" smtClean="0"/>
              <a:pPr/>
              <a:t>69</a:t>
            </a:fld>
            <a:endParaRPr lang="en-US" altLang="zh-CN"/>
          </a:p>
        </p:txBody>
      </p:sp>
    </p:spTree>
    <p:extLst>
      <p:ext uri="{BB962C8B-B14F-4D97-AF65-F5344CB8AC3E}">
        <p14:creationId xmlns:p14="http://schemas.microsoft.com/office/powerpoint/2010/main" val="882127686"/>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5983"/>
                                        </p:tgtEl>
                                        <p:attrNameLst>
                                          <p:attrName>style.visibility</p:attrName>
                                        </p:attrNameLst>
                                      </p:cBhvr>
                                      <p:to>
                                        <p:strVal val="visible"/>
                                      </p:to>
                                    </p:set>
                                    <p:animEffect transition="in" filter="wipe(down)">
                                      <p:cBhvr>
                                        <p:cTn id="7" dur="1000"/>
                                        <p:tgtEl>
                                          <p:spTgt spid="125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8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323850" y="188913"/>
            <a:ext cx="6477000" cy="612775"/>
          </a:xfrm>
        </p:spPr>
        <p:txBody>
          <a:bodyPr/>
          <a:lstStyle/>
          <a:p>
            <a:r>
              <a:rPr lang="en-US" altLang="en-US" sz="3200" dirty="0">
                <a:solidFill>
                  <a:srgbClr val="3333CC"/>
                </a:solidFill>
                <a:ea typeface="黑体" panose="02010609060101010101" pitchFamily="49" charset="-122"/>
              </a:rPr>
              <a:t>2.4  </a:t>
            </a:r>
            <a:r>
              <a:rPr lang="zh-CN" altLang="en-US" sz="3200" dirty="0">
                <a:solidFill>
                  <a:srgbClr val="3333CC"/>
                </a:solidFill>
                <a:ea typeface="黑体" panose="02010609060101010101" pitchFamily="49" charset="-122"/>
              </a:rPr>
              <a:t>计算机网络基础</a:t>
            </a:r>
          </a:p>
        </p:txBody>
      </p:sp>
      <p:sp>
        <p:nvSpPr>
          <p:cNvPr id="506903" name="AutoShape 23"/>
          <p:cNvSpPr>
            <a:spLocks noChangeArrowheads="1"/>
          </p:cNvSpPr>
          <p:nvPr/>
        </p:nvSpPr>
        <p:spPr bwMode="auto">
          <a:xfrm>
            <a:off x="539750" y="1196975"/>
            <a:ext cx="8135938" cy="1871663"/>
          </a:xfrm>
          <a:prstGeom prst="foldedCorner">
            <a:avLst>
              <a:gd name="adj" fmla="val 10329"/>
            </a:avLst>
          </a:prstGeom>
          <a:solidFill>
            <a:srgbClr val="FFFF99"/>
          </a:solidFill>
          <a:ln>
            <a:noFill/>
          </a:ln>
          <a:effectLst>
            <a:outerShdw dist="107763" dir="18900000" algn="ctr" rotWithShape="0">
              <a:srgbClr val="808080"/>
            </a:outerShdw>
          </a:effectLst>
          <a:extLst>
            <a:ext uri="{91240B29-F687-4F45-9708-019B960494DF}">
              <a14:hiddenLine xmlns:a14="http://schemas.microsoft.com/office/drawing/2010/main" w="12700">
                <a:solidFill>
                  <a:schemeClr val="tx1"/>
                </a:solidFill>
                <a:round/>
              </a14:hiddenLine>
            </a:ext>
          </a:extLst>
        </p:spPr>
        <p:txBody>
          <a:bodyPr lIns="18000" tIns="118800" rIns="18000" bIns="10800" anchor="ctr"/>
          <a:lstStyle/>
          <a:p>
            <a:pPr algn="just" eaLnBrk="0" hangingPunct="0">
              <a:lnSpc>
                <a:spcPct val="95000"/>
              </a:lnSpc>
              <a:spcBef>
                <a:spcPct val="0"/>
              </a:spcBef>
            </a:pPr>
            <a:r>
              <a:rPr lang="en-US" altLang="zh-CN" b="1" smtClean="0">
                <a:solidFill>
                  <a:srgbClr val="000000"/>
                </a:solidFill>
                <a:ea typeface="黑体" panose="02010609060101010101" pitchFamily="49" charset="-122"/>
              </a:rPr>
              <a:t>        </a:t>
            </a:r>
            <a:r>
              <a:rPr lang="zh-CN" altLang="en-US" b="1">
                <a:solidFill>
                  <a:srgbClr val="00B0F0"/>
                </a:solidFill>
                <a:latin typeface="黑体" panose="02010609060101010101" pitchFamily="49" charset="-122"/>
                <a:ea typeface="黑体" panose="02010609060101010101" pitchFamily="49" charset="-122"/>
              </a:rPr>
              <a:t>广域网</a:t>
            </a:r>
            <a:r>
              <a:rPr lang="zh-CN" altLang="en-US" b="1" smtClean="0">
                <a:solidFill>
                  <a:srgbClr val="000000"/>
                </a:solidFill>
                <a:ea typeface="黑体" panose="02010609060101010101" pitchFamily="49" charset="-122"/>
              </a:rPr>
              <a:t>：指网络中所有主机与工作站点分布的地理范围覆盖几十到几千公里的范围，比如同一个大城市，同一个国家或同一个洲甚至跨越几个洲等。一般将城域网以上的骨干网称为广域网。广域网是因特网的核心部分，其任务是通过长距离传输主机所发送的数据。如中国电信骨干网。</a:t>
            </a:r>
          </a:p>
        </p:txBody>
      </p:sp>
      <p:pic>
        <p:nvPicPr>
          <p:cNvPr id="506907"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3644900"/>
            <a:ext cx="2879725"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7029" name="Picture 149"/>
          <p:cNvPicPr>
            <a:picLocks noChangeAspect="1" noChangeArrowheads="1"/>
          </p:cNvPicPr>
          <p:nvPr/>
        </p:nvPicPr>
        <p:blipFill>
          <a:blip r:embed="rId4" cstate="print">
            <a:extLst>
              <a:ext uri="{28A0092B-C50C-407E-A947-70E740481C1C}">
                <a14:useLocalDpi xmlns:a14="http://schemas.microsoft.com/office/drawing/2010/main" val="0"/>
              </a:ext>
            </a:extLst>
          </a:blip>
          <a:srcRect b="11104"/>
          <a:stretch>
            <a:fillRect/>
          </a:stretch>
        </p:blipFill>
        <p:spPr bwMode="auto">
          <a:xfrm>
            <a:off x="3492500" y="3284538"/>
            <a:ext cx="5183188"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Rectangle 150"/>
          <p:cNvSpPr>
            <a:spLocks noChangeArrowheads="1"/>
          </p:cNvSpPr>
          <p:nvPr/>
        </p:nvSpPr>
        <p:spPr bwMode="auto">
          <a:xfrm>
            <a:off x="323850" y="6705600"/>
            <a:ext cx="287338"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506903"/>
                                        </p:tgtEl>
                                        <p:attrNameLst>
                                          <p:attrName>style.visibility</p:attrName>
                                        </p:attrNameLst>
                                      </p:cBhvr>
                                      <p:to>
                                        <p:strVal val="visible"/>
                                      </p:to>
                                    </p:set>
                                    <p:animEffect transition="in" filter="strips(downRight)">
                                      <p:cBhvr>
                                        <p:cTn id="7" dur="500"/>
                                        <p:tgtEl>
                                          <p:spTgt spid="50690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506907"/>
                                        </p:tgtEl>
                                        <p:attrNameLst>
                                          <p:attrName>style.visibility</p:attrName>
                                        </p:attrNameLst>
                                      </p:cBhvr>
                                      <p:to>
                                        <p:strVal val="visible"/>
                                      </p:to>
                                    </p:set>
                                    <p:animEffect transition="in" filter="blinds(horizontal)">
                                      <p:cBhvr>
                                        <p:cTn id="11" dur="500"/>
                                        <p:tgtEl>
                                          <p:spTgt spid="506907"/>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507029"/>
                                        </p:tgtEl>
                                        <p:attrNameLst>
                                          <p:attrName>style.visibility</p:attrName>
                                        </p:attrNameLst>
                                      </p:cBhvr>
                                      <p:to>
                                        <p:strVal val="visible"/>
                                      </p:to>
                                    </p:set>
                                    <p:animEffect transition="in" filter="blinds(horizontal)">
                                      <p:cBhvr>
                                        <p:cTn id="15" dur="500"/>
                                        <p:tgtEl>
                                          <p:spTgt spid="507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6903" grpId="0" animBg="1"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1600"/>
              <a:t> </a:t>
            </a:r>
            <a:r>
              <a:rPr lang="en-US" altLang="zh-CN"/>
              <a:t>2</a:t>
            </a:r>
            <a:r>
              <a:rPr lang="en-US" altLang="zh-CN" sz="2400"/>
              <a:t> </a:t>
            </a:r>
            <a:r>
              <a:rPr lang="zh-CN" altLang="en-US"/>
              <a:t>发送数据 </a:t>
            </a:r>
          </a:p>
        </p:txBody>
      </p:sp>
      <p:sp>
        <p:nvSpPr>
          <p:cNvPr id="126979" name="AutoShape 3"/>
          <p:cNvSpPr>
            <a:spLocks noChangeArrowheads="1"/>
          </p:cNvSpPr>
          <p:nvPr/>
        </p:nvSpPr>
        <p:spPr bwMode="auto">
          <a:xfrm rot="-5400000">
            <a:off x="4374356" y="1532732"/>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p:spPr>
        <p:txBody>
          <a:bodyPr wrap="none" anchor="ctr"/>
          <a:lstStyle/>
          <a:p>
            <a:endParaRPr lang="zh-CN" altLang="en-US"/>
          </a:p>
        </p:txBody>
      </p:sp>
      <p:sp>
        <p:nvSpPr>
          <p:cNvPr id="126980" name="AutoShape 4"/>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6981" name="Text Box 5"/>
          <p:cNvSpPr txBox="1">
            <a:spLocks noChangeArrowheads="1"/>
          </p:cNvSpPr>
          <p:nvPr/>
        </p:nvSpPr>
        <p:spPr bwMode="auto">
          <a:xfrm>
            <a:off x="781050" y="302736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26982" name="Text Box 6"/>
          <p:cNvSpPr txBox="1">
            <a:spLocks noChangeArrowheads="1"/>
          </p:cNvSpPr>
          <p:nvPr/>
        </p:nvSpPr>
        <p:spPr bwMode="auto">
          <a:xfrm>
            <a:off x="781050" y="365442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26983" name="Text Box 7"/>
          <p:cNvSpPr txBox="1">
            <a:spLocks noChangeArrowheads="1"/>
          </p:cNvSpPr>
          <p:nvPr/>
        </p:nvSpPr>
        <p:spPr bwMode="auto">
          <a:xfrm>
            <a:off x="781050" y="42116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26984" name="Text Box 8"/>
          <p:cNvSpPr txBox="1">
            <a:spLocks noChangeArrowheads="1"/>
          </p:cNvSpPr>
          <p:nvPr/>
        </p:nvSpPr>
        <p:spPr bwMode="auto">
          <a:xfrm>
            <a:off x="781050" y="4770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26985" name="Text Box 9"/>
          <p:cNvSpPr txBox="1">
            <a:spLocks noChangeArrowheads="1"/>
          </p:cNvSpPr>
          <p:nvPr/>
        </p:nvSpPr>
        <p:spPr bwMode="auto">
          <a:xfrm>
            <a:off x="781050" y="533717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26986" name="Freeform 10"/>
          <p:cNvSpPr>
            <a:spLocks/>
          </p:cNvSpPr>
          <p:nvPr/>
        </p:nvSpPr>
        <p:spPr bwMode="auto">
          <a:xfrm>
            <a:off x="533400" y="3449638"/>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6987" name="Freeform 11"/>
          <p:cNvSpPr>
            <a:spLocks/>
          </p:cNvSpPr>
          <p:nvPr/>
        </p:nvSpPr>
        <p:spPr bwMode="auto">
          <a:xfrm>
            <a:off x="542925" y="4024313"/>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6988" name="Freeform 12"/>
          <p:cNvSpPr>
            <a:spLocks/>
          </p:cNvSpPr>
          <p:nvPr/>
        </p:nvSpPr>
        <p:spPr bwMode="auto">
          <a:xfrm>
            <a:off x="520700" y="4600575"/>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6989" name="Freeform 13"/>
          <p:cNvSpPr>
            <a:spLocks/>
          </p:cNvSpPr>
          <p:nvPr/>
        </p:nvSpPr>
        <p:spPr bwMode="auto">
          <a:xfrm>
            <a:off x="520700" y="5192713"/>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6990" name="AutoShape 14"/>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6991" name="Text Box 15"/>
          <p:cNvSpPr txBox="1">
            <a:spLocks noChangeArrowheads="1"/>
          </p:cNvSpPr>
          <p:nvPr/>
        </p:nvSpPr>
        <p:spPr bwMode="auto">
          <a:xfrm>
            <a:off x="7924800" y="2992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26992" name="Text Box 16"/>
          <p:cNvSpPr txBox="1">
            <a:spLocks noChangeArrowheads="1"/>
          </p:cNvSpPr>
          <p:nvPr/>
        </p:nvSpPr>
        <p:spPr bwMode="auto">
          <a:xfrm>
            <a:off x="7924800" y="36195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26993" name="Text Box 17"/>
          <p:cNvSpPr txBox="1">
            <a:spLocks noChangeArrowheads="1"/>
          </p:cNvSpPr>
          <p:nvPr/>
        </p:nvSpPr>
        <p:spPr bwMode="auto">
          <a:xfrm>
            <a:off x="7924800" y="417671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26994" name="Text Box 18"/>
          <p:cNvSpPr txBox="1">
            <a:spLocks noChangeArrowheads="1"/>
          </p:cNvSpPr>
          <p:nvPr/>
        </p:nvSpPr>
        <p:spPr bwMode="auto">
          <a:xfrm>
            <a:off x="7924800" y="47371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26995" name="Text Box 19"/>
          <p:cNvSpPr txBox="1">
            <a:spLocks noChangeArrowheads="1"/>
          </p:cNvSpPr>
          <p:nvPr/>
        </p:nvSpPr>
        <p:spPr bwMode="auto">
          <a:xfrm>
            <a:off x="7924800" y="530225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26996" name="Freeform 20"/>
          <p:cNvSpPr>
            <a:spLocks/>
          </p:cNvSpPr>
          <p:nvPr/>
        </p:nvSpPr>
        <p:spPr bwMode="auto">
          <a:xfrm>
            <a:off x="7886700" y="3414713"/>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6997" name="Freeform 21"/>
          <p:cNvSpPr>
            <a:spLocks/>
          </p:cNvSpPr>
          <p:nvPr/>
        </p:nvSpPr>
        <p:spPr bwMode="auto">
          <a:xfrm>
            <a:off x="7896225" y="3989388"/>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6998" name="Freeform 22"/>
          <p:cNvSpPr>
            <a:spLocks/>
          </p:cNvSpPr>
          <p:nvPr/>
        </p:nvSpPr>
        <p:spPr bwMode="auto">
          <a:xfrm>
            <a:off x="7874000" y="4565650"/>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6999" name="Freeform 23"/>
          <p:cNvSpPr>
            <a:spLocks/>
          </p:cNvSpPr>
          <p:nvPr/>
        </p:nvSpPr>
        <p:spPr bwMode="auto">
          <a:xfrm>
            <a:off x="7874000" y="5157788"/>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7000" name="Text Box 24"/>
          <p:cNvSpPr txBox="1">
            <a:spLocks noChangeArrowheads="1"/>
          </p:cNvSpPr>
          <p:nvPr/>
        </p:nvSpPr>
        <p:spPr bwMode="auto">
          <a:xfrm>
            <a:off x="395288" y="1989138"/>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1</a:t>
            </a:r>
          </a:p>
        </p:txBody>
      </p:sp>
      <p:sp>
        <p:nvSpPr>
          <p:cNvPr id="127001" name="AutoShape 25"/>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7002" name="Text Box 26"/>
          <p:cNvSpPr txBox="1">
            <a:spLocks noChangeArrowheads="1"/>
          </p:cNvSpPr>
          <p:nvPr/>
        </p:nvSpPr>
        <p:spPr bwMode="auto">
          <a:xfrm>
            <a:off x="8027988" y="2422525"/>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7003" name="AutoShape 27"/>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7004" name="Text Box 28"/>
          <p:cNvSpPr txBox="1">
            <a:spLocks noChangeArrowheads="1"/>
          </p:cNvSpPr>
          <p:nvPr/>
        </p:nvSpPr>
        <p:spPr bwMode="auto">
          <a:xfrm>
            <a:off x="558800" y="2481263"/>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27005" name="Text Box 29"/>
          <p:cNvSpPr txBox="1">
            <a:spLocks noChangeArrowheads="1"/>
          </p:cNvSpPr>
          <p:nvPr/>
        </p:nvSpPr>
        <p:spPr bwMode="auto">
          <a:xfrm>
            <a:off x="7770813"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2</a:t>
            </a:r>
          </a:p>
        </p:txBody>
      </p:sp>
      <p:sp>
        <p:nvSpPr>
          <p:cNvPr id="127006" name="AutoShape 30"/>
          <p:cNvSpPr>
            <a:spLocks noChangeArrowheads="1"/>
          </p:cNvSpPr>
          <p:nvPr/>
        </p:nvSpPr>
        <p:spPr bwMode="auto">
          <a:xfrm>
            <a:off x="4067175" y="1989138"/>
            <a:ext cx="2952750" cy="935037"/>
          </a:xfrm>
          <a:prstGeom prst="wedgeRoundRectCallout">
            <a:avLst>
              <a:gd name="adj1" fmla="val 87310"/>
              <a:gd name="adj2" fmla="val 18931"/>
              <a:gd name="adj3" fmla="val 16667"/>
            </a:avLst>
          </a:prstGeom>
          <a:solidFill>
            <a:srgbClr val="66FFFF"/>
          </a:solidFill>
          <a:ln w="9525">
            <a:solidFill>
              <a:schemeClr val="tx1"/>
            </a:solidFill>
            <a:miter lim="800000"/>
            <a:headEnd/>
            <a:tailEnd/>
          </a:ln>
          <a:effectLst/>
        </p:spPr>
        <p:txBody>
          <a:bodyPr/>
          <a:lstStyle/>
          <a:p>
            <a:pPr algn="ctr"/>
            <a:endParaRPr lang="zh-CN" altLang="zh-CN">
              <a:latin typeface="Tahoma" pitchFamily="34" charset="0"/>
            </a:endParaRPr>
          </a:p>
        </p:txBody>
      </p:sp>
      <p:sp>
        <p:nvSpPr>
          <p:cNvPr id="127007" name="Text Box 31"/>
          <p:cNvSpPr txBox="1">
            <a:spLocks noChangeArrowheads="1"/>
          </p:cNvSpPr>
          <p:nvPr/>
        </p:nvSpPr>
        <p:spPr bwMode="auto">
          <a:xfrm>
            <a:off x="4140200" y="2060575"/>
            <a:ext cx="2943225" cy="822325"/>
          </a:xfrm>
          <a:prstGeom prst="rect">
            <a:avLst/>
          </a:prstGeom>
          <a:noFill/>
          <a:ln w="12700">
            <a:noFill/>
            <a:miter lim="800000"/>
            <a:headEnd type="none" w="sm" len="lg"/>
            <a:tailEnd type="none" w="sm" len="lg"/>
          </a:ln>
          <a:effectLst/>
        </p:spPr>
        <p:txBody>
          <a:bodyPr wrap="none">
            <a:spAutoFit/>
          </a:bodyPr>
          <a:lstStyle/>
          <a:p>
            <a:pPr algn="ctr" defTabSz="762000" eaLnBrk="0" hangingPunct="0"/>
            <a:r>
              <a:rPr kumimoji="1" lang="zh-CN" altLang="en-US" sz="2400">
                <a:solidFill>
                  <a:srgbClr val="333399"/>
                </a:solidFill>
                <a:latin typeface="Tahoma" pitchFamily="34" charset="0"/>
                <a:ea typeface="黑体" pitchFamily="2" charset="-122"/>
              </a:rPr>
              <a:t>我收到了</a:t>
            </a:r>
            <a:r>
              <a:rPr kumimoji="1" lang="zh-CN" altLang="en-US" sz="1400">
                <a:solidFill>
                  <a:srgbClr val="333399"/>
                </a:solidFill>
                <a:ea typeface="黑体" pitchFamily="2" charset="-122"/>
              </a:rPr>
              <a:t> </a:t>
            </a:r>
            <a:r>
              <a:rPr kumimoji="1" lang="en-US" altLang="zh-CN" sz="2400">
                <a:solidFill>
                  <a:srgbClr val="333399"/>
                </a:solidFill>
                <a:ea typeface="黑体" pitchFamily="2" charset="-122"/>
              </a:rPr>
              <a:t>AP</a:t>
            </a:r>
            <a:r>
              <a:rPr kumimoji="1" lang="en-US" altLang="zh-CN" sz="2400" baseline="-25000">
                <a:solidFill>
                  <a:srgbClr val="333399"/>
                </a:solidFill>
                <a:ea typeface="黑体" pitchFamily="2" charset="-122"/>
              </a:rPr>
              <a:t>1</a:t>
            </a:r>
            <a:r>
              <a:rPr kumimoji="1" lang="en-US" altLang="zh-CN" sz="1600">
                <a:solidFill>
                  <a:srgbClr val="333399"/>
                </a:solidFill>
                <a:ea typeface="黑体" pitchFamily="2" charset="-122"/>
              </a:rPr>
              <a:t> </a:t>
            </a:r>
            <a:r>
              <a:rPr kumimoji="1" lang="zh-CN" altLang="en-US" sz="2400">
                <a:solidFill>
                  <a:srgbClr val="333399"/>
                </a:solidFill>
                <a:latin typeface="Tahoma" pitchFamily="34" charset="0"/>
                <a:ea typeface="黑体" pitchFamily="2" charset="-122"/>
              </a:rPr>
              <a:t>发来的</a:t>
            </a:r>
          </a:p>
          <a:p>
            <a:pPr algn="ctr" defTabSz="762000" eaLnBrk="0" hangingPunct="0"/>
            <a:r>
              <a:rPr kumimoji="1" lang="zh-CN" altLang="en-US" sz="2400">
                <a:solidFill>
                  <a:srgbClr val="333399"/>
                </a:solidFill>
                <a:ea typeface="黑体" pitchFamily="2" charset="-122"/>
              </a:rPr>
              <a:t>应用程序数据！</a:t>
            </a:r>
          </a:p>
        </p:txBody>
      </p:sp>
      <p:sp>
        <p:nvSpPr>
          <p:cNvPr id="2" name="灯片编号占位符 1"/>
          <p:cNvSpPr>
            <a:spLocks noGrp="1"/>
          </p:cNvSpPr>
          <p:nvPr>
            <p:ph type="sldNum" sz="quarter" idx="12"/>
          </p:nvPr>
        </p:nvSpPr>
        <p:spPr/>
        <p:txBody>
          <a:bodyPr/>
          <a:lstStyle/>
          <a:p>
            <a:fld id="{A867B632-A561-4CD2-869C-B779CF7512F2}" type="slidenum">
              <a:rPr lang="en-US" altLang="zh-CN" smtClean="0"/>
              <a:pPr/>
              <a:t>70</a:t>
            </a:fld>
            <a:endParaRPr lang="en-US" altLang="zh-CN"/>
          </a:p>
        </p:txBody>
      </p:sp>
    </p:spTree>
    <p:extLst>
      <p:ext uri="{BB962C8B-B14F-4D97-AF65-F5344CB8AC3E}">
        <p14:creationId xmlns:p14="http://schemas.microsoft.com/office/powerpoint/2010/main" val="291075197"/>
      </p:ext>
    </p:extLst>
  </p:cSld>
  <p:clrMapOvr>
    <a:masterClrMapping/>
  </p:clrMapOvr>
  <p:transition>
    <p:split orient="vert"/>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8003" name="AutoShape 3"/>
          <p:cNvSpPr>
            <a:spLocks noChangeArrowheads="1"/>
          </p:cNvSpPr>
          <p:nvPr/>
        </p:nvSpPr>
        <p:spPr bwMode="auto">
          <a:xfrm rot="-5400000">
            <a:off x="4374356" y="1532732"/>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p:spPr>
        <p:txBody>
          <a:bodyPr wrap="none" anchor="ctr"/>
          <a:lstStyle/>
          <a:p>
            <a:endParaRPr lang="zh-CN" altLang="en-US"/>
          </a:p>
        </p:txBody>
      </p:sp>
      <p:sp>
        <p:nvSpPr>
          <p:cNvPr id="128004" name="AutoShape 4"/>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8005" name="Text Box 5"/>
          <p:cNvSpPr txBox="1">
            <a:spLocks noChangeArrowheads="1"/>
          </p:cNvSpPr>
          <p:nvPr/>
        </p:nvSpPr>
        <p:spPr bwMode="auto">
          <a:xfrm>
            <a:off x="781050" y="302736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28006" name="Text Box 6"/>
          <p:cNvSpPr txBox="1">
            <a:spLocks noChangeArrowheads="1"/>
          </p:cNvSpPr>
          <p:nvPr/>
        </p:nvSpPr>
        <p:spPr bwMode="auto">
          <a:xfrm>
            <a:off x="781050" y="365442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28007" name="Text Box 7"/>
          <p:cNvSpPr txBox="1">
            <a:spLocks noChangeArrowheads="1"/>
          </p:cNvSpPr>
          <p:nvPr/>
        </p:nvSpPr>
        <p:spPr bwMode="auto">
          <a:xfrm>
            <a:off x="781050" y="42116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28008" name="Text Box 8"/>
          <p:cNvSpPr txBox="1">
            <a:spLocks noChangeArrowheads="1"/>
          </p:cNvSpPr>
          <p:nvPr/>
        </p:nvSpPr>
        <p:spPr bwMode="auto">
          <a:xfrm>
            <a:off x="781050" y="4770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28009" name="Text Box 9"/>
          <p:cNvSpPr txBox="1">
            <a:spLocks noChangeArrowheads="1"/>
          </p:cNvSpPr>
          <p:nvPr/>
        </p:nvSpPr>
        <p:spPr bwMode="auto">
          <a:xfrm>
            <a:off x="781050" y="533717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28010" name="Freeform 10"/>
          <p:cNvSpPr>
            <a:spLocks/>
          </p:cNvSpPr>
          <p:nvPr/>
        </p:nvSpPr>
        <p:spPr bwMode="auto">
          <a:xfrm>
            <a:off x="533400" y="3449638"/>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8011" name="Freeform 11"/>
          <p:cNvSpPr>
            <a:spLocks/>
          </p:cNvSpPr>
          <p:nvPr/>
        </p:nvSpPr>
        <p:spPr bwMode="auto">
          <a:xfrm>
            <a:off x="542925" y="4024313"/>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8012" name="Freeform 12"/>
          <p:cNvSpPr>
            <a:spLocks/>
          </p:cNvSpPr>
          <p:nvPr/>
        </p:nvSpPr>
        <p:spPr bwMode="auto">
          <a:xfrm>
            <a:off x="520700" y="4600575"/>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8013" name="Freeform 13"/>
          <p:cNvSpPr>
            <a:spLocks/>
          </p:cNvSpPr>
          <p:nvPr/>
        </p:nvSpPr>
        <p:spPr bwMode="auto">
          <a:xfrm>
            <a:off x="520700" y="5192713"/>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8014" name="AutoShape 14"/>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8015" name="Text Box 15"/>
          <p:cNvSpPr txBox="1">
            <a:spLocks noChangeArrowheads="1"/>
          </p:cNvSpPr>
          <p:nvPr/>
        </p:nvSpPr>
        <p:spPr bwMode="auto">
          <a:xfrm>
            <a:off x="7924800" y="2992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28016" name="Text Box 16"/>
          <p:cNvSpPr txBox="1">
            <a:spLocks noChangeArrowheads="1"/>
          </p:cNvSpPr>
          <p:nvPr/>
        </p:nvSpPr>
        <p:spPr bwMode="auto">
          <a:xfrm>
            <a:off x="7924800" y="36195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28017" name="Text Box 17"/>
          <p:cNvSpPr txBox="1">
            <a:spLocks noChangeArrowheads="1"/>
          </p:cNvSpPr>
          <p:nvPr/>
        </p:nvSpPr>
        <p:spPr bwMode="auto">
          <a:xfrm>
            <a:off x="7924800" y="417671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28018" name="Text Box 18"/>
          <p:cNvSpPr txBox="1">
            <a:spLocks noChangeArrowheads="1"/>
          </p:cNvSpPr>
          <p:nvPr/>
        </p:nvSpPr>
        <p:spPr bwMode="auto">
          <a:xfrm>
            <a:off x="7924800" y="47371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28019" name="Text Box 19"/>
          <p:cNvSpPr txBox="1">
            <a:spLocks noChangeArrowheads="1"/>
          </p:cNvSpPr>
          <p:nvPr/>
        </p:nvSpPr>
        <p:spPr bwMode="auto">
          <a:xfrm>
            <a:off x="7924800" y="530225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28020" name="Freeform 20"/>
          <p:cNvSpPr>
            <a:spLocks/>
          </p:cNvSpPr>
          <p:nvPr/>
        </p:nvSpPr>
        <p:spPr bwMode="auto">
          <a:xfrm>
            <a:off x="7886700" y="3414713"/>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8021" name="Freeform 21"/>
          <p:cNvSpPr>
            <a:spLocks/>
          </p:cNvSpPr>
          <p:nvPr/>
        </p:nvSpPr>
        <p:spPr bwMode="auto">
          <a:xfrm>
            <a:off x="7896225" y="3989388"/>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8022" name="Freeform 22"/>
          <p:cNvSpPr>
            <a:spLocks/>
          </p:cNvSpPr>
          <p:nvPr/>
        </p:nvSpPr>
        <p:spPr bwMode="auto">
          <a:xfrm>
            <a:off x="7874000" y="4565650"/>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8023" name="Freeform 23"/>
          <p:cNvSpPr>
            <a:spLocks/>
          </p:cNvSpPr>
          <p:nvPr/>
        </p:nvSpPr>
        <p:spPr bwMode="auto">
          <a:xfrm>
            <a:off x="7874000" y="5157788"/>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8024" name="Text Box 24"/>
          <p:cNvSpPr txBox="1">
            <a:spLocks noChangeArrowheads="1"/>
          </p:cNvSpPr>
          <p:nvPr/>
        </p:nvSpPr>
        <p:spPr bwMode="auto">
          <a:xfrm>
            <a:off x="395288"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1</a:t>
            </a:r>
          </a:p>
        </p:txBody>
      </p:sp>
      <p:sp>
        <p:nvSpPr>
          <p:cNvPr id="128025" name="AutoShape 25"/>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8026" name="Text Box 26"/>
          <p:cNvSpPr txBox="1">
            <a:spLocks noChangeArrowheads="1"/>
          </p:cNvSpPr>
          <p:nvPr/>
        </p:nvSpPr>
        <p:spPr bwMode="auto">
          <a:xfrm>
            <a:off x="8027988" y="2422525"/>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8027" name="AutoShape 27"/>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8028" name="Text Box 28"/>
          <p:cNvSpPr txBox="1">
            <a:spLocks noChangeArrowheads="1"/>
          </p:cNvSpPr>
          <p:nvPr/>
        </p:nvSpPr>
        <p:spPr bwMode="auto">
          <a:xfrm>
            <a:off x="558800" y="2481263"/>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28029" name="Text Box 29"/>
          <p:cNvSpPr txBox="1">
            <a:spLocks noChangeArrowheads="1"/>
          </p:cNvSpPr>
          <p:nvPr/>
        </p:nvSpPr>
        <p:spPr bwMode="auto">
          <a:xfrm>
            <a:off x="7770813"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2</a:t>
            </a:r>
          </a:p>
        </p:txBody>
      </p:sp>
      <p:sp>
        <p:nvSpPr>
          <p:cNvPr id="128030" name="Rectangle 30"/>
          <p:cNvSpPr>
            <a:spLocks noChangeArrowheads="1"/>
          </p:cNvSpPr>
          <p:nvPr/>
        </p:nvSpPr>
        <p:spPr bwMode="auto">
          <a:xfrm>
            <a:off x="4067175" y="2493963"/>
            <a:ext cx="2592388" cy="358775"/>
          </a:xfrm>
          <a:prstGeom prst="rect">
            <a:avLst/>
          </a:prstGeom>
          <a:solidFill>
            <a:srgbClr val="CCECFF"/>
          </a:solidFill>
          <a:ln w="9525">
            <a:solidFill>
              <a:schemeClr val="tx1"/>
            </a:solidFill>
            <a:miter lim="800000"/>
            <a:headEnd/>
            <a:tailEnd/>
          </a:ln>
          <a:effec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nvGrpSpPr>
          <p:cNvPr id="2" name="Group 31"/>
          <p:cNvGrpSpPr>
            <a:grpSpLocks/>
          </p:cNvGrpSpPr>
          <p:nvPr/>
        </p:nvGrpSpPr>
        <p:grpSpPr bwMode="auto">
          <a:xfrm>
            <a:off x="2627313" y="2420938"/>
            <a:ext cx="1454150" cy="1008062"/>
            <a:chOff x="1655" y="1525"/>
            <a:chExt cx="916" cy="635"/>
          </a:xfrm>
        </p:grpSpPr>
        <p:sp>
          <p:nvSpPr>
            <p:cNvPr id="128032" name="Text Box 32"/>
            <p:cNvSpPr txBox="1">
              <a:spLocks noChangeArrowheads="1"/>
            </p:cNvSpPr>
            <p:nvPr/>
          </p:nvSpPr>
          <p:spPr bwMode="auto">
            <a:xfrm>
              <a:off x="1655" y="1525"/>
              <a:ext cx="916" cy="250"/>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latin typeface="Arial Rounded MT Bold" pitchFamily="34" charset="0"/>
                  <a:ea typeface="黑体" pitchFamily="2" charset="-122"/>
                </a:rPr>
                <a:t>应用层首部</a:t>
              </a:r>
              <a:endParaRPr kumimoji="1" lang="zh-CN" altLang="en-US" sz="2000">
                <a:solidFill>
                  <a:srgbClr val="333399"/>
                </a:solidFill>
                <a:latin typeface="Times New Roman" pitchFamily="18" charset="0"/>
                <a:ea typeface="黑体" pitchFamily="2" charset="-122"/>
              </a:endParaRPr>
            </a:p>
          </p:txBody>
        </p:sp>
        <p:sp>
          <p:nvSpPr>
            <p:cNvPr id="128033" name="Line 33"/>
            <p:cNvSpPr>
              <a:spLocks noChangeShapeType="1"/>
            </p:cNvSpPr>
            <p:nvPr/>
          </p:nvSpPr>
          <p:spPr bwMode="auto">
            <a:xfrm>
              <a:off x="2109" y="1752"/>
              <a:ext cx="272" cy="223"/>
            </a:xfrm>
            <a:prstGeom prst="line">
              <a:avLst/>
            </a:prstGeom>
            <a:noFill/>
            <a:ln w="12700">
              <a:solidFill>
                <a:srgbClr val="333399"/>
              </a:solidFill>
              <a:round/>
              <a:headEnd type="none" w="sm" len="lg"/>
              <a:tailEnd type="triangle" w="med" len="lg"/>
            </a:ln>
            <a:effectLst/>
          </p:spPr>
          <p:txBody>
            <a:bodyPr wrap="none" anchor="ctr"/>
            <a:lstStyle/>
            <a:p>
              <a:endParaRPr lang="zh-CN" altLang="en-US"/>
            </a:p>
          </p:txBody>
        </p:sp>
        <p:sp>
          <p:nvSpPr>
            <p:cNvPr id="128034" name="Rectangle 34"/>
            <p:cNvSpPr>
              <a:spLocks noChangeArrowheads="1"/>
            </p:cNvSpPr>
            <p:nvPr/>
          </p:nvSpPr>
          <p:spPr bwMode="auto">
            <a:xfrm>
              <a:off x="2245" y="1934"/>
              <a:ext cx="318" cy="226"/>
            </a:xfrm>
            <a:prstGeom prst="rect">
              <a:avLst/>
            </a:prstGeom>
            <a:solidFill>
              <a:srgbClr val="FF99FF"/>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5</a:t>
              </a:r>
            </a:p>
          </p:txBody>
        </p:sp>
      </p:grpSp>
      <p:sp>
        <p:nvSpPr>
          <p:cNvPr id="128035" name="Rectangle 35"/>
          <p:cNvSpPr>
            <a:spLocks noChangeArrowheads="1"/>
          </p:cNvSpPr>
          <p:nvPr/>
        </p:nvSpPr>
        <p:spPr bwMode="auto">
          <a:xfrm>
            <a:off x="1979613" y="5373688"/>
            <a:ext cx="5184775" cy="358775"/>
          </a:xfrm>
          <a:prstGeom prst="rect">
            <a:avLst/>
          </a:prstGeom>
          <a:solidFill>
            <a:srgbClr val="CCECFF"/>
          </a:solidFill>
          <a:ln w="9525">
            <a:solidFill>
              <a:schemeClr val="tx1"/>
            </a:solidFill>
            <a:miter lim="800000"/>
            <a:headEnd/>
            <a:tailEnd/>
          </a:ln>
          <a:effectLst/>
        </p:spPr>
        <p:txBody>
          <a:bodyPr wrap="none" anchor="ctr"/>
          <a:lstStyle/>
          <a:p>
            <a:pPr algn="ctr"/>
            <a:r>
              <a:rPr lang="en-US" altLang="zh-CN" sz="2000">
                <a:solidFill>
                  <a:srgbClr val="333399"/>
                </a:solidFill>
                <a:ea typeface="黑体" pitchFamily="2" charset="-122"/>
              </a:rPr>
              <a:t>10100110100101  </a:t>
            </a:r>
            <a:r>
              <a:rPr lang="zh-CN" altLang="en-US" sz="2000">
                <a:solidFill>
                  <a:srgbClr val="333399"/>
                </a:solidFill>
                <a:ea typeface="黑体" pitchFamily="2" charset="-122"/>
              </a:rPr>
              <a:t>比  特  流  </a:t>
            </a:r>
            <a:r>
              <a:rPr lang="en-US" altLang="zh-CN" sz="2000">
                <a:solidFill>
                  <a:srgbClr val="333399"/>
                </a:solidFill>
                <a:ea typeface="黑体" pitchFamily="2" charset="-122"/>
              </a:rPr>
              <a:t>110101110101</a:t>
            </a:r>
          </a:p>
        </p:txBody>
      </p:sp>
      <p:sp>
        <p:nvSpPr>
          <p:cNvPr id="128036" name="Text Box 36"/>
          <p:cNvSpPr txBox="1">
            <a:spLocks noChangeArrowheads="1"/>
          </p:cNvSpPr>
          <p:nvPr/>
        </p:nvSpPr>
        <p:spPr bwMode="auto">
          <a:xfrm>
            <a:off x="1763713" y="1849438"/>
            <a:ext cx="5670550" cy="457200"/>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400">
                <a:solidFill>
                  <a:srgbClr val="333399"/>
                </a:solidFill>
                <a:ea typeface="黑体" pitchFamily="2" charset="-122"/>
              </a:rPr>
              <a:t>注意观察加入或剥去首部（尾部）的层次</a:t>
            </a:r>
          </a:p>
        </p:txBody>
      </p:sp>
      <p:sp>
        <p:nvSpPr>
          <p:cNvPr id="128037" name="Rectangle 37"/>
          <p:cNvSpPr>
            <a:spLocks noChangeArrowheads="1"/>
          </p:cNvSpPr>
          <p:nvPr/>
        </p:nvSpPr>
        <p:spPr bwMode="auto">
          <a:xfrm>
            <a:off x="4067175" y="3070225"/>
            <a:ext cx="2592388" cy="358775"/>
          </a:xfrm>
          <a:prstGeom prst="rect">
            <a:avLst/>
          </a:prstGeom>
          <a:solidFill>
            <a:srgbClr val="CCECFF"/>
          </a:solidFill>
          <a:ln w="9525">
            <a:solidFill>
              <a:schemeClr val="tx1"/>
            </a:solidFill>
            <a:miter lim="800000"/>
            <a:headEnd/>
            <a:tailEnd/>
          </a:ln>
          <a:effec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nvGrpSpPr>
          <p:cNvPr id="3" name="Group 38"/>
          <p:cNvGrpSpPr>
            <a:grpSpLocks/>
          </p:cNvGrpSpPr>
          <p:nvPr/>
        </p:nvGrpSpPr>
        <p:grpSpPr bwMode="auto">
          <a:xfrm>
            <a:off x="3563938" y="3646488"/>
            <a:ext cx="3095625" cy="358775"/>
            <a:chOff x="2245" y="2297"/>
            <a:chExt cx="1950" cy="226"/>
          </a:xfrm>
        </p:grpSpPr>
        <p:sp>
          <p:nvSpPr>
            <p:cNvPr id="128039" name="Rectangle 39"/>
            <p:cNvSpPr>
              <a:spLocks noChangeArrowheads="1"/>
            </p:cNvSpPr>
            <p:nvPr/>
          </p:nvSpPr>
          <p:spPr bwMode="auto">
            <a:xfrm>
              <a:off x="2245" y="2297"/>
              <a:ext cx="318" cy="226"/>
            </a:xfrm>
            <a:prstGeom prst="rect">
              <a:avLst/>
            </a:prstGeom>
            <a:solidFill>
              <a:srgbClr val="FF99FF"/>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5</a:t>
              </a:r>
            </a:p>
          </p:txBody>
        </p:sp>
        <p:sp>
          <p:nvSpPr>
            <p:cNvPr id="128040" name="Rectangle 40"/>
            <p:cNvSpPr>
              <a:spLocks noChangeArrowheads="1"/>
            </p:cNvSpPr>
            <p:nvPr/>
          </p:nvSpPr>
          <p:spPr bwMode="auto">
            <a:xfrm>
              <a:off x="2562" y="2297"/>
              <a:ext cx="1633" cy="226"/>
            </a:xfrm>
            <a:prstGeom prst="rect">
              <a:avLst/>
            </a:prstGeom>
            <a:solidFill>
              <a:srgbClr val="CCECFF"/>
            </a:solidFill>
            <a:ln w="9525">
              <a:solidFill>
                <a:schemeClr val="tx1"/>
              </a:solidFill>
              <a:miter lim="800000"/>
              <a:headEnd/>
              <a:tailEnd/>
            </a:ln>
            <a:effec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grpSp>
        <p:nvGrpSpPr>
          <p:cNvPr id="4" name="Group 41"/>
          <p:cNvGrpSpPr>
            <a:grpSpLocks/>
          </p:cNvGrpSpPr>
          <p:nvPr/>
        </p:nvGrpSpPr>
        <p:grpSpPr bwMode="auto">
          <a:xfrm>
            <a:off x="3059113" y="4222750"/>
            <a:ext cx="3600450" cy="358775"/>
            <a:chOff x="1927" y="2660"/>
            <a:chExt cx="2268" cy="226"/>
          </a:xfrm>
        </p:grpSpPr>
        <p:sp>
          <p:nvSpPr>
            <p:cNvPr id="128042" name="Rectangle 42"/>
            <p:cNvSpPr>
              <a:spLocks noChangeArrowheads="1"/>
            </p:cNvSpPr>
            <p:nvPr/>
          </p:nvSpPr>
          <p:spPr bwMode="auto">
            <a:xfrm>
              <a:off x="1927" y="2660"/>
              <a:ext cx="318" cy="226"/>
            </a:xfrm>
            <a:prstGeom prst="rect">
              <a:avLst/>
            </a:prstGeom>
            <a:solidFill>
              <a:srgbClr val="FF9900"/>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4</a:t>
              </a:r>
            </a:p>
          </p:txBody>
        </p:sp>
        <p:sp>
          <p:nvSpPr>
            <p:cNvPr id="128043" name="Rectangle 43"/>
            <p:cNvSpPr>
              <a:spLocks noChangeArrowheads="1"/>
            </p:cNvSpPr>
            <p:nvPr/>
          </p:nvSpPr>
          <p:spPr bwMode="auto">
            <a:xfrm>
              <a:off x="2245" y="2660"/>
              <a:ext cx="318" cy="226"/>
            </a:xfrm>
            <a:prstGeom prst="rect">
              <a:avLst/>
            </a:prstGeom>
            <a:solidFill>
              <a:srgbClr val="FF99FF"/>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5</a:t>
              </a:r>
            </a:p>
          </p:txBody>
        </p:sp>
        <p:sp>
          <p:nvSpPr>
            <p:cNvPr id="128044" name="Rectangle 44"/>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a:effec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grpSp>
        <p:nvGrpSpPr>
          <p:cNvPr id="5" name="Group 45"/>
          <p:cNvGrpSpPr>
            <a:grpSpLocks/>
          </p:cNvGrpSpPr>
          <p:nvPr/>
        </p:nvGrpSpPr>
        <p:grpSpPr bwMode="auto">
          <a:xfrm>
            <a:off x="2555875" y="4799013"/>
            <a:ext cx="4103688" cy="358775"/>
            <a:chOff x="1610" y="3023"/>
            <a:chExt cx="2585" cy="226"/>
          </a:xfrm>
        </p:grpSpPr>
        <p:sp>
          <p:nvSpPr>
            <p:cNvPr id="128046" name="Rectangle 46"/>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3</a:t>
              </a:r>
            </a:p>
          </p:txBody>
        </p:sp>
        <p:sp>
          <p:nvSpPr>
            <p:cNvPr id="128047" name="Rectangle 47"/>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4</a:t>
              </a:r>
            </a:p>
          </p:txBody>
        </p:sp>
        <p:sp>
          <p:nvSpPr>
            <p:cNvPr id="128048" name="Rectangle 48"/>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5</a:t>
              </a:r>
            </a:p>
          </p:txBody>
        </p:sp>
        <p:sp>
          <p:nvSpPr>
            <p:cNvPr id="128049" name="Rectangle 49"/>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a:effec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grpSp>
        <p:nvGrpSpPr>
          <p:cNvPr id="6" name="Group 50"/>
          <p:cNvGrpSpPr>
            <a:grpSpLocks/>
          </p:cNvGrpSpPr>
          <p:nvPr/>
        </p:nvGrpSpPr>
        <p:grpSpPr bwMode="auto">
          <a:xfrm>
            <a:off x="654050" y="2781300"/>
            <a:ext cx="4781550" cy="415925"/>
            <a:chOff x="412" y="1752"/>
            <a:chExt cx="3012" cy="262"/>
          </a:xfrm>
        </p:grpSpPr>
        <p:sp>
          <p:nvSpPr>
            <p:cNvPr id="128051" name="AutoShape 51"/>
            <p:cNvSpPr>
              <a:spLocks noChangeArrowheads="1"/>
            </p:cNvSpPr>
            <p:nvPr/>
          </p:nvSpPr>
          <p:spPr bwMode="auto">
            <a:xfrm flipV="1">
              <a:off x="412" y="1786"/>
              <a:ext cx="124" cy="228"/>
            </a:xfrm>
            <a:prstGeom prst="upArrow">
              <a:avLst>
                <a:gd name="adj1" fmla="val 50000"/>
                <a:gd name="adj2" fmla="val 45968"/>
              </a:avLst>
            </a:prstGeom>
            <a:solidFill>
              <a:schemeClr val="hlink"/>
            </a:solidFill>
            <a:ln w="12700">
              <a:solidFill>
                <a:schemeClr val="tx1"/>
              </a:solidFill>
              <a:miter lim="800000"/>
              <a:headEnd/>
              <a:tailEnd/>
            </a:ln>
            <a:effectLst/>
          </p:spPr>
          <p:txBody>
            <a:bodyPr vert="eaVert" wrap="none" anchor="ctr"/>
            <a:lstStyle/>
            <a:p>
              <a:endParaRPr lang="zh-CN" altLang="en-US"/>
            </a:p>
          </p:txBody>
        </p:sp>
        <p:sp>
          <p:nvSpPr>
            <p:cNvPr id="128052" name="AutoShape 52"/>
            <p:cNvSpPr>
              <a:spLocks noChangeArrowheads="1"/>
            </p:cNvSpPr>
            <p:nvPr/>
          </p:nvSpPr>
          <p:spPr bwMode="auto">
            <a:xfrm flipV="1">
              <a:off x="3300" y="1752"/>
              <a:ext cx="124" cy="228"/>
            </a:xfrm>
            <a:prstGeom prst="upArrow">
              <a:avLst>
                <a:gd name="adj1" fmla="val 50000"/>
                <a:gd name="adj2" fmla="val 45968"/>
              </a:avLst>
            </a:prstGeom>
            <a:solidFill>
              <a:schemeClr val="hlink"/>
            </a:solidFill>
            <a:ln w="12700">
              <a:solidFill>
                <a:schemeClr val="tx1"/>
              </a:solidFill>
              <a:miter lim="800000"/>
              <a:headEnd/>
              <a:tailEnd/>
            </a:ln>
            <a:effectLst/>
          </p:spPr>
          <p:txBody>
            <a:bodyPr vert="eaVert" wrap="none" anchor="ctr"/>
            <a:lstStyle/>
            <a:p>
              <a:endParaRPr lang="zh-CN" altLang="en-US"/>
            </a:p>
          </p:txBody>
        </p:sp>
      </p:grpSp>
      <p:grpSp>
        <p:nvGrpSpPr>
          <p:cNvPr id="7" name="Group 53"/>
          <p:cNvGrpSpPr>
            <a:grpSpLocks/>
          </p:cNvGrpSpPr>
          <p:nvPr/>
        </p:nvGrpSpPr>
        <p:grpSpPr bwMode="auto">
          <a:xfrm>
            <a:off x="650875" y="3357563"/>
            <a:ext cx="4497388" cy="396875"/>
            <a:chOff x="410" y="2115"/>
            <a:chExt cx="2833" cy="250"/>
          </a:xfrm>
        </p:grpSpPr>
        <p:sp>
          <p:nvSpPr>
            <p:cNvPr id="128054" name="AutoShape 54"/>
            <p:cNvSpPr>
              <a:spLocks noChangeArrowheads="1"/>
            </p:cNvSpPr>
            <p:nvPr/>
          </p:nvSpPr>
          <p:spPr bwMode="auto">
            <a:xfrm rot="10800000">
              <a:off x="410" y="2116"/>
              <a:ext cx="125" cy="249"/>
            </a:xfrm>
            <a:prstGeom prst="upArrow">
              <a:avLst>
                <a:gd name="adj1" fmla="val 50000"/>
                <a:gd name="adj2" fmla="val 49800"/>
              </a:avLst>
            </a:prstGeom>
            <a:solidFill>
              <a:schemeClr val="hlink"/>
            </a:solidFill>
            <a:ln w="12700">
              <a:solidFill>
                <a:schemeClr val="tx1"/>
              </a:solidFill>
              <a:miter lim="800000"/>
              <a:headEnd/>
              <a:tailEnd/>
            </a:ln>
            <a:effectLst/>
          </p:spPr>
          <p:txBody>
            <a:bodyPr vert="eaVert" wrap="none" anchor="ctr"/>
            <a:lstStyle/>
            <a:p>
              <a:endParaRPr lang="zh-CN" altLang="en-US"/>
            </a:p>
          </p:txBody>
        </p:sp>
        <p:sp>
          <p:nvSpPr>
            <p:cNvPr id="128055" name="AutoShape 55"/>
            <p:cNvSpPr>
              <a:spLocks noChangeArrowheads="1"/>
            </p:cNvSpPr>
            <p:nvPr/>
          </p:nvSpPr>
          <p:spPr bwMode="auto">
            <a:xfrm rot="10800000">
              <a:off x="3118" y="2115"/>
              <a:ext cx="125" cy="249"/>
            </a:xfrm>
            <a:prstGeom prst="upArrow">
              <a:avLst>
                <a:gd name="adj1" fmla="val 50000"/>
                <a:gd name="adj2" fmla="val 49800"/>
              </a:avLst>
            </a:prstGeom>
            <a:solidFill>
              <a:schemeClr val="hlink"/>
            </a:solidFill>
            <a:ln w="12700">
              <a:solidFill>
                <a:schemeClr val="tx1"/>
              </a:solidFill>
              <a:miter lim="800000"/>
              <a:headEnd/>
              <a:tailEnd/>
            </a:ln>
            <a:effectLst/>
          </p:spPr>
          <p:txBody>
            <a:bodyPr vert="eaVert" wrap="none" anchor="ctr"/>
            <a:lstStyle/>
            <a:p>
              <a:endParaRPr lang="zh-CN" altLang="en-US"/>
            </a:p>
          </p:txBody>
        </p:sp>
      </p:grpSp>
      <p:grpSp>
        <p:nvGrpSpPr>
          <p:cNvPr id="8" name="Group 56"/>
          <p:cNvGrpSpPr>
            <a:grpSpLocks/>
          </p:cNvGrpSpPr>
          <p:nvPr/>
        </p:nvGrpSpPr>
        <p:grpSpPr bwMode="auto">
          <a:xfrm>
            <a:off x="650875" y="3917950"/>
            <a:ext cx="4137025" cy="409575"/>
            <a:chOff x="410" y="2468"/>
            <a:chExt cx="2606" cy="258"/>
          </a:xfrm>
        </p:grpSpPr>
        <p:sp>
          <p:nvSpPr>
            <p:cNvPr id="128057" name="AutoShape 57"/>
            <p:cNvSpPr>
              <a:spLocks noChangeArrowheads="1"/>
            </p:cNvSpPr>
            <p:nvPr/>
          </p:nvSpPr>
          <p:spPr bwMode="auto">
            <a:xfrm rot="10800000">
              <a:off x="410" y="2468"/>
              <a:ext cx="125" cy="248"/>
            </a:xfrm>
            <a:prstGeom prst="upArrow">
              <a:avLst>
                <a:gd name="adj1" fmla="val 50000"/>
                <a:gd name="adj2" fmla="val 49600"/>
              </a:avLst>
            </a:prstGeom>
            <a:solidFill>
              <a:schemeClr val="hlink"/>
            </a:solidFill>
            <a:ln w="12700">
              <a:solidFill>
                <a:schemeClr val="tx1"/>
              </a:solidFill>
              <a:miter lim="800000"/>
              <a:headEnd/>
              <a:tailEnd/>
            </a:ln>
            <a:effectLst/>
          </p:spPr>
          <p:txBody>
            <a:bodyPr vert="eaVert" wrap="none" anchor="ctr"/>
            <a:lstStyle/>
            <a:p>
              <a:endParaRPr lang="zh-CN" altLang="en-US"/>
            </a:p>
          </p:txBody>
        </p:sp>
        <p:sp>
          <p:nvSpPr>
            <p:cNvPr id="128058" name="AutoShape 58"/>
            <p:cNvSpPr>
              <a:spLocks noChangeArrowheads="1"/>
            </p:cNvSpPr>
            <p:nvPr/>
          </p:nvSpPr>
          <p:spPr bwMode="auto">
            <a:xfrm rot="10800000">
              <a:off x="2891" y="2478"/>
              <a:ext cx="125" cy="248"/>
            </a:xfrm>
            <a:prstGeom prst="upArrow">
              <a:avLst>
                <a:gd name="adj1" fmla="val 50000"/>
                <a:gd name="adj2" fmla="val 49600"/>
              </a:avLst>
            </a:prstGeom>
            <a:solidFill>
              <a:schemeClr val="hlink"/>
            </a:solidFill>
            <a:ln w="12700">
              <a:solidFill>
                <a:schemeClr val="tx1"/>
              </a:solidFill>
              <a:miter lim="800000"/>
              <a:headEnd/>
              <a:tailEnd/>
            </a:ln>
            <a:effectLst/>
          </p:spPr>
          <p:txBody>
            <a:bodyPr vert="eaVert" wrap="none" anchor="ctr"/>
            <a:lstStyle/>
            <a:p>
              <a:endParaRPr lang="zh-CN" altLang="en-US"/>
            </a:p>
          </p:txBody>
        </p:sp>
      </p:grpSp>
      <p:grpSp>
        <p:nvGrpSpPr>
          <p:cNvPr id="9" name="Group 59"/>
          <p:cNvGrpSpPr>
            <a:grpSpLocks/>
          </p:cNvGrpSpPr>
          <p:nvPr/>
        </p:nvGrpSpPr>
        <p:grpSpPr bwMode="auto">
          <a:xfrm>
            <a:off x="649288" y="4508500"/>
            <a:ext cx="3832225" cy="444500"/>
            <a:chOff x="409" y="2840"/>
            <a:chExt cx="2414" cy="280"/>
          </a:xfrm>
        </p:grpSpPr>
        <p:sp>
          <p:nvSpPr>
            <p:cNvPr id="128060" name="AutoShape 60"/>
            <p:cNvSpPr>
              <a:spLocks noChangeArrowheads="1"/>
            </p:cNvSpPr>
            <p:nvPr/>
          </p:nvSpPr>
          <p:spPr bwMode="auto">
            <a:xfrm rot="10800000">
              <a:off x="409" y="2870"/>
              <a:ext cx="124" cy="250"/>
            </a:xfrm>
            <a:prstGeom prst="upArrow">
              <a:avLst>
                <a:gd name="adj1" fmla="val 50000"/>
                <a:gd name="adj2" fmla="val 50403"/>
              </a:avLst>
            </a:prstGeom>
            <a:solidFill>
              <a:schemeClr val="hlink"/>
            </a:solidFill>
            <a:ln w="12700">
              <a:solidFill>
                <a:schemeClr val="tx1"/>
              </a:solidFill>
              <a:miter lim="800000"/>
              <a:headEnd/>
              <a:tailEnd/>
            </a:ln>
            <a:effectLst/>
          </p:spPr>
          <p:txBody>
            <a:bodyPr vert="eaVert" wrap="none" anchor="ctr"/>
            <a:lstStyle/>
            <a:p>
              <a:endParaRPr lang="zh-CN" altLang="en-US"/>
            </a:p>
          </p:txBody>
        </p:sp>
        <p:sp>
          <p:nvSpPr>
            <p:cNvPr id="128061" name="AutoShape 61"/>
            <p:cNvSpPr>
              <a:spLocks noChangeArrowheads="1"/>
            </p:cNvSpPr>
            <p:nvPr/>
          </p:nvSpPr>
          <p:spPr bwMode="auto">
            <a:xfrm rot="10800000">
              <a:off x="2699" y="2840"/>
              <a:ext cx="124" cy="250"/>
            </a:xfrm>
            <a:prstGeom prst="upArrow">
              <a:avLst>
                <a:gd name="adj1" fmla="val 50000"/>
                <a:gd name="adj2" fmla="val 50403"/>
              </a:avLst>
            </a:prstGeom>
            <a:solidFill>
              <a:schemeClr val="hlink"/>
            </a:solidFill>
            <a:ln w="12700">
              <a:solidFill>
                <a:schemeClr val="tx1"/>
              </a:solidFill>
              <a:miter lim="800000"/>
              <a:headEnd/>
              <a:tailEnd/>
            </a:ln>
            <a:effectLst/>
          </p:spPr>
          <p:txBody>
            <a:bodyPr vert="eaVert" wrap="none" anchor="ctr"/>
            <a:lstStyle/>
            <a:p>
              <a:endParaRPr lang="zh-CN" altLang="en-US"/>
            </a:p>
          </p:txBody>
        </p:sp>
      </p:grpSp>
      <p:grpSp>
        <p:nvGrpSpPr>
          <p:cNvPr id="10" name="Group 62"/>
          <p:cNvGrpSpPr>
            <a:grpSpLocks/>
          </p:cNvGrpSpPr>
          <p:nvPr/>
        </p:nvGrpSpPr>
        <p:grpSpPr bwMode="auto">
          <a:xfrm>
            <a:off x="649288" y="5084763"/>
            <a:ext cx="3635375" cy="460375"/>
            <a:chOff x="409" y="3203"/>
            <a:chExt cx="2290" cy="290"/>
          </a:xfrm>
        </p:grpSpPr>
        <p:sp>
          <p:nvSpPr>
            <p:cNvPr id="128063" name="AutoShape 63"/>
            <p:cNvSpPr>
              <a:spLocks noChangeArrowheads="1"/>
            </p:cNvSpPr>
            <p:nvPr/>
          </p:nvSpPr>
          <p:spPr bwMode="auto">
            <a:xfrm rot="10800000">
              <a:off x="409" y="3243"/>
              <a:ext cx="124" cy="250"/>
            </a:xfrm>
            <a:prstGeom prst="upArrow">
              <a:avLst>
                <a:gd name="adj1" fmla="val 50000"/>
                <a:gd name="adj2" fmla="val 50403"/>
              </a:avLst>
            </a:prstGeom>
            <a:solidFill>
              <a:schemeClr val="hlink"/>
            </a:solidFill>
            <a:ln w="12700">
              <a:solidFill>
                <a:schemeClr val="tx1"/>
              </a:solidFill>
              <a:miter lim="800000"/>
              <a:headEnd/>
              <a:tailEnd/>
            </a:ln>
            <a:effectLst/>
          </p:spPr>
          <p:txBody>
            <a:bodyPr vert="eaVert" wrap="none" anchor="ctr"/>
            <a:lstStyle/>
            <a:p>
              <a:endParaRPr lang="zh-CN" altLang="en-US"/>
            </a:p>
          </p:txBody>
        </p:sp>
        <p:sp>
          <p:nvSpPr>
            <p:cNvPr id="128064" name="AutoShape 64"/>
            <p:cNvSpPr>
              <a:spLocks noChangeArrowheads="1"/>
            </p:cNvSpPr>
            <p:nvPr/>
          </p:nvSpPr>
          <p:spPr bwMode="auto">
            <a:xfrm rot="10800000">
              <a:off x="2575" y="3203"/>
              <a:ext cx="124" cy="250"/>
            </a:xfrm>
            <a:prstGeom prst="upArrow">
              <a:avLst>
                <a:gd name="adj1" fmla="val 50000"/>
                <a:gd name="adj2" fmla="val 50403"/>
              </a:avLst>
            </a:prstGeom>
            <a:solidFill>
              <a:schemeClr val="hlink"/>
            </a:solidFill>
            <a:ln w="12700">
              <a:solidFill>
                <a:schemeClr val="tx1"/>
              </a:solidFill>
              <a:miter lim="800000"/>
              <a:headEnd/>
              <a:tailEnd/>
            </a:ln>
            <a:effectLst/>
          </p:spPr>
          <p:txBody>
            <a:bodyPr vert="eaVert" wrap="none" anchor="ctr"/>
            <a:lstStyle/>
            <a:p>
              <a:endParaRPr lang="zh-CN" altLang="en-US"/>
            </a:p>
          </p:txBody>
        </p:sp>
      </p:grpSp>
      <p:grpSp>
        <p:nvGrpSpPr>
          <p:cNvPr id="11" name="Group 65"/>
          <p:cNvGrpSpPr>
            <a:grpSpLocks/>
          </p:cNvGrpSpPr>
          <p:nvPr/>
        </p:nvGrpSpPr>
        <p:grpSpPr bwMode="auto">
          <a:xfrm>
            <a:off x="2051050" y="2930525"/>
            <a:ext cx="1512888" cy="1074738"/>
            <a:chOff x="1292" y="1846"/>
            <a:chExt cx="953" cy="677"/>
          </a:xfrm>
        </p:grpSpPr>
        <p:sp>
          <p:nvSpPr>
            <p:cNvPr id="128066" name="Rectangle 66"/>
            <p:cNvSpPr>
              <a:spLocks noChangeArrowheads="1"/>
            </p:cNvSpPr>
            <p:nvPr/>
          </p:nvSpPr>
          <p:spPr bwMode="auto">
            <a:xfrm>
              <a:off x="1927" y="2297"/>
              <a:ext cx="318" cy="226"/>
            </a:xfrm>
            <a:prstGeom prst="rect">
              <a:avLst/>
            </a:prstGeom>
            <a:solidFill>
              <a:srgbClr val="FF9900"/>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4</a:t>
              </a:r>
            </a:p>
          </p:txBody>
        </p:sp>
        <p:sp>
          <p:nvSpPr>
            <p:cNvPr id="128067" name="Text Box 67"/>
            <p:cNvSpPr txBox="1">
              <a:spLocks noChangeArrowheads="1"/>
            </p:cNvSpPr>
            <p:nvPr/>
          </p:nvSpPr>
          <p:spPr bwMode="auto">
            <a:xfrm>
              <a:off x="1292" y="1846"/>
              <a:ext cx="916" cy="250"/>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latin typeface="Arial Rounded MT Bold" pitchFamily="34" charset="0"/>
                  <a:ea typeface="黑体" pitchFamily="2" charset="-122"/>
                </a:rPr>
                <a:t>运输层首部</a:t>
              </a:r>
              <a:endParaRPr kumimoji="1" lang="zh-CN" altLang="en-US" sz="2000">
                <a:solidFill>
                  <a:srgbClr val="333399"/>
                </a:solidFill>
                <a:latin typeface="Times New Roman" pitchFamily="18" charset="0"/>
                <a:ea typeface="黑体" pitchFamily="2" charset="-122"/>
              </a:endParaRPr>
            </a:p>
          </p:txBody>
        </p:sp>
        <p:sp>
          <p:nvSpPr>
            <p:cNvPr id="128068" name="Line 68"/>
            <p:cNvSpPr>
              <a:spLocks noChangeShapeType="1"/>
            </p:cNvSpPr>
            <p:nvPr/>
          </p:nvSpPr>
          <p:spPr bwMode="auto">
            <a:xfrm>
              <a:off x="1791" y="2069"/>
              <a:ext cx="227" cy="227"/>
            </a:xfrm>
            <a:prstGeom prst="line">
              <a:avLst/>
            </a:prstGeom>
            <a:noFill/>
            <a:ln w="12700">
              <a:solidFill>
                <a:srgbClr val="333399"/>
              </a:solidFill>
              <a:round/>
              <a:headEnd type="none" w="sm" len="lg"/>
              <a:tailEnd type="triangle" w="med" len="lg"/>
            </a:ln>
            <a:effectLst/>
          </p:spPr>
          <p:txBody>
            <a:bodyPr wrap="none" anchor="ctr"/>
            <a:lstStyle/>
            <a:p>
              <a:endParaRPr lang="zh-CN" altLang="en-US"/>
            </a:p>
          </p:txBody>
        </p:sp>
      </p:grpSp>
      <p:grpSp>
        <p:nvGrpSpPr>
          <p:cNvPr id="12" name="Group 69"/>
          <p:cNvGrpSpPr>
            <a:grpSpLocks/>
          </p:cNvGrpSpPr>
          <p:nvPr/>
        </p:nvGrpSpPr>
        <p:grpSpPr bwMode="auto">
          <a:xfrm>
            <a:off x="1533525" y="3429000"/>
            <a:ext cx="1525588" cy="1152525"/>
            <a:chOff x="966" y="2160"/>
            <a:chExt cx="961" cy="726"/>
          </a:xfrm>
        </p:grpSpPr>
        <p:sp>
          <p:nvSpPr>
            <p:cNvPr id="128070" name="Rectangle 70"/>
            <p:cNvSpPr>
              <a:spLocks noChangeArrowheads="1"/>
            </p:cNvSpPr>
            <p:nvPr/>
          </p:nvSpPr>
          <p:spPr bwMode="auto">
            <a:xfrm>
              <a:off x="1609" y="2660"/>
              <a:ext cx="318" cy="226"/>
            </a:xfrm>
            <a:prstGeom prst="rect">
              <a:avLst/>
            </a:prstGeom>
            <a:solidFill>
              <a:srgbClr val="FFFF99"/>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3</a:t>
              </a:r>
            </a:p>
          </p:txBody>
        </p:sp>
        <p:sp>
          <p:nvSpPr>
            <p:cNvPr id="128071" name="Text Box 71"/>
            <p:cNvSpPr txBox="1">
              <a:spLocks noChangeArrowheads="1"/>
            </p:cNvSpPr>
            <p:nvPr/>
          </p:nvSpPr>
          <p:spPr bwMode="auto">
            <a:xfrm>
              <a:off x="966" y="2160"/>
              <a:ext cx="916" cy="250"/>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latin typeface="Arial Rounded MT Bold" pitchFamily="34" charset="0"/>
                  <a:ea typeface="黑体" pitchFamily="2" charset="-122"/>
                </a:rPr>
                <a:t>网络层首部</a:t>
              </a:r>
              <a:endParaRPr kumimoji="1" lang="zh-CN" altLang="en-US" sz="2000">
                <a:solidFill>
                  <a:srgbClr val="333399"/>
                </a:solidFill>
                <a:latin typeface="Times New Roman" pitchFamily="18" charset="0"/>
                <a:ea typeface="黑体" pitchFamily="2" charset="-122"/>
              </a:endParaRPr>
            </a:p>
          </p:txBody>
        </p:sp>
        <p:sp>
          <p:nvSpPr>
            <p:cNvPr id="128072" name="Line 72"/>
            <p:cNvSpPr>
              <a:spLocks noChangeShapeType="1"/>
            </p:cNvSpPr>
            <p:nvPr/>
          </p:nvSpPr>
          <p:spPr bwMode="auto">
            <a:xfrm>
              <a:off x="1474" y="2387"/>
              <a:ext cx="227" cy="272"/>
            </a:xfrm>
            <a:prstGeom prst="line">
              <a:avLst/>
            </a:prstGeom>
            <a:noFill/>
            <a:ln w="12700">
              <a:solidFill>
                <a:srgbClr val="333399"/>
              </a:solidFill>
              <a:round/>
              <a:headEnd type="none" w="sm" len="lg"/>
              <a:tailEnd type="triangle" w="med" len="lg"/>
            </a:ln>
            <a:effectLst/>
          </p:spPr>
          <p:txBody>
            <a:bodyPr wrap="none" anchor="ctr"/>
            <a:lstStyle/>
            <a:p>
              <a:endParaRPr lang="zh-CN" altLang="en-US"/>
            </a:p>
          </p:txBody>
        </p:sp>
      </p:grpSp>
      <p:grpSp>
        <p:nvGrpSpPr>
          <p:cNvPr id="13" name="Group 73"/>
          <p:cNvGrpSpPr>
            <a:grpSpLocks/>
          </p:cNvGrpSpPr>
          <p:nvPr/>
        </p:nvGrpSpPr>
        <p:grpSpPr bwMode="auto">
          <a:xfrm>
            <a:off x="1393825" y="3860800"/>
            <a:ext cx="1162050" cy="1295400"/>
            <a:chOff x="878" y="2432"/>
            <a:chExt cx="732" cy="816"/>
          </a:xfrm>
        </p:grpSpPr>
        <p:sp>
          <p:nvSpPr>
            <p:cNvPr id="128074" name="Rectangle 74"/>
            <p:cNvSpPr>
              <a:spLocks noChangeArrowheads="1"/>
            </p:cNvSpPr>
            <p:nvPr/>
          </p:nvSpPr>
          <p:spPr bwMode="auto">
            <a:xfrm>
              <a:off x="1247" y="3022"/>
              <a:ext cx="363" cy="226"/>
            </a:xfrm>
            <a:prstGeom prst="rect">
              <a:avLst/>
            </a:prstGeom>
            <a:solidFill>
              <a:srgbClr val="66FFFF"/>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2</a:t>
              </a:r>
            </a:p>
          </p:txBody>
        </p:sp>
        <p:sp>
          <p:nvSpPr>
            <p:cNvPr id="128075" name="Text Box 75"/>
            <p:cNvSpPr txBox="1">
              <a:spLocks noChangeArrowheads="1"/>
            </p:cNvSpPr>
            <p:nvPr/>
          </p:nvSpPr>
          <p:spPr bwMode="auto">
            <a:xfrm>
              <a:off x="878" y="2432"/>
              <a:ext cx="596" cy="404"/>
            </a:xfrm>
            <a:prstGeom prst="rect">
              <a:avLst/>
            </a:prstGeom>
            <a:noFill/>
            <a:ln w="12700">
              <a:noFill/>
              <a:miter lim="800000"/>
              <a:headEnd type="none" w="sm" len="lg"/>
              <a:tailEnd type="none" w="sm" len="lg"/>
            </a:ln>
            <a:effectLst/>
          </p:spPr>
          <p:txBody>
            <a:bodyPr wrap="none">
              <a:spAutoFit/>
            </a:bodyPr>
            <a:lstStyle/>
            <a:p>
              <a:pPr algn="ctr" defTabSz="762000" eaLnBrk="0" hangingPunct="0">
                <a:lnSpc>
                  <a:spcPct val="90000"/>
                </a:lnSpc>
              </a:pPr>
              <a:r>
                <a:rPr kumimoji="1" lang="zh-CN" altLang="en-US" sz="2000">
                  <a:solidFill>
                    <a:srgbClr val="333399"/>
                  </a:solidFill>
                  <a:latin typeface="Arial Rounded MT Bold" pitchFamily="34" charset="0"/>
                  <a:ea typeface="黑体" pitchFamily="2" charset="-122"/>
                </a:rPr>
                <a:t>链路层</a:t>
              </a:r>
            </a:p>
            <a:p>
              <a:pPr algn="ctr" defTabSz="762000" eaLnBrk="0" hangingPunct="0">
                <a:lnSpc>
                  <a:spcPct val="90000"/>
                </a:lnSpc>
              </a:pPr>
              <a:r>
                <a:rPr kumimoji="1" lang="zh-CN" altLang="en-US" sz="2000">
                  <a:solidFill>
                    <a:srgbClr val="333399"/>
                  </a:solidFill>
                  <a:latin typeface="Arial Rounded MT Bold" pitchFamily="34" charset="0"/>
                  <a:ea typeface="黑体" pitchFamily="2" charset="-122"/>
                </a:rPr>
                <a:t>首部</a:t>
              </a:r>
              <a:endParaRPr kumimoji="1" lang="zh-CN" altLang="en-US" sz="2000">
                <a:solidFill>
                  <a:srgbClr val="333399"/>
                </a:solidFill>
                <a:latin typeface="Times New Roman" pitchFamily="18" charset="0"/>
                <a:ea typeface="黑体" pitchFamily="2" charset="-122"/>
              </a:endParaRPr>
            </a:p>
          </p:txBody>
        </p:sp>
        <p:sp>
          <p:nvSpPr>
            <p:cNvPr id="128076" name="Line 76"/>
            <p:cNvSpPr>
              <a:spLocks noChangeShapeType="1"/>
            </p:cNvSpPr>
            <p:nvPr/>
          </p:nvSpPr>
          <p:spPr bwMode="auto">
            <a:xfrm>
              <a:off x="1284" y="2799"/>
              <a:ext cx="145" cy="223"/>
            </a:xfrm>
            <a:prstGeom prst="line">
              <a:avLst/>
            </a:prstGeom>
            <a:noFill/>
            <a:ln w="12700">
              <a:solidFill>
                <a:srgbClr val="333399"/>
              </a:solidFill>
              <a:round/>
              <a:headEnd type="none" w="sm" len="lg"/>
              <a:tailEnd type="triangle" w="med" len="lg"/>
            </a:ln>
            <a:effectLst/>
          </p:spPr>
          <p:txBody>
            <a:bodyPr wrap="none" anchor="ctr"/>
            <a:lstStyle/>
            <a:p>
              <a:endParaRPr lang="zh-CN" altLang="en-US"/>
            </a:p>
          </p:txBody>
        </p:sp>
      </p:grpSp>
      <p:grpSp>
        <p:nvGrpSpPr>
          <p:cNvPr id="14" name="Group 77"/>
          <p:cNvGrpSpPr>
            <a:grpSpLocks/>
          </p:cNvGrpSpPr>
          <p:nvPr/>
        </p:nvGrpSpPr>
        <p:grpSpPr bwMode="auto">
          <a:xfrm>
            <a:off x="6659563" y="3867150"/>
            <a:ext cx="1008062" cy="1290638"/>
            <a:chOff x="4195" y="2436"/>
            <a:chExt cx="635" cy="813"/>
          </a:xfrm>
        </p:grpSpPr>
        <p:sp>
          <p:nvSpPr>
            <p:cNvPr id="128078" name="Rectangle 78"/>
            <p:cNvSpPr>
              <a:spLocks noChangeArrowheads="1"/>
            </p:cNvSpPr>
            <p:nvPr/>
          </p:nvSpPr>
          <p:spPr bwMode="auto">
            <a:xfrm>
              <a:off x="4195" y="3023"/>
              <a:ext cx="318" cy="226"/>
            </a:xfrm>
            <a:prstGeom prst="rect">
              <a:avLst/>
            </a:prstGeom>
            <a:solidFill>
              <a:srgbClr val="CCFF33"/>
            </a:solidFill>
            <a:ln w="9525">
              <a:solidFill>
                <a:schemeClr val="tx1"/>
              </a:solidFill>
              <a:miter lim="800000"/>
              <a:headEnd/>
              <a:tailEnd/>
            </a:ln>
            <a:effectLst/>
          </p:spPr>
          <p:txBody>
            <a:bodyPr wrap="none" anchor="ctr"/>
            <a:lstStyle/>
            <a:p>
              <a:pPr algn="ctr"/>
              <a:r>
                <a:rPr lang="en-US" altLang="zh-CN">
                  <a:solidFill>
                    <a:srgbClr val="333399"/>
                  </a:solidFill>
                </a:rPr>
                <a:t>T</a:t>
              </a:r>
              <a:r>
                <a:rPr lang="en-US" altLang="zh-CN" b="1" baseline="-25000">
                  <a:solidFill>
                    <a:srgbClr val="333399"/>
                  </a:solidFill>
                </a:rPr>
                <a:t>2</a:t>
              </a:r>
            </a:p>
          </p:txBody>
        </p:sp>
        <p:sp>
          <p:nvSpPr>
            <p:cNvPr id="128079" name="Line 79"/>
            <p:cNvSpPr>
              <a:spLocks noChangeShapeType="1"/>
            </p:cNvSpPr>
            <p:nvPr/>
          </p:nvSpPr>
          <p:spPr bwMode="auto">
            <a:xfrm flipH="1">
              <a:off x="4377" y="2840"/>
              <a:ext cx="136" cy="182"/>
            </a:xfrm>
            <a:prstGeom prst="line">
              <a:avLst/>
            </a:prstGeom>
            <a:noFill/>
            <a:ln w="12700">
              <a:solidFill>
                <a:srgbClr val="333399"/>
              </a:solidFill>
              <a:round/>
              <a:headEnd type="none" w="sm" len="lg"/>
              <a:tailEnd type="triangle" w="med" len="lg"/>
            </a:ln>
            <a:effectLst/>
          </p:spPr>
          <p:txBody>
            <a:bodyPr wrap="none" anchor="ctr"/>
            <a:lstStyle/>
            <a:p>
              <a:endParaRPr lang="zh-CN" altLang="en-US"/>
            </a:p>
          </p:txBody>
        </p:sp>
        <p:sp>
          <p:nvSpPr>
            <p:cNvPr id="128080" name="Text Box 80"/>
            <p:cNvSpPr txBox="1">
              <a:spLocks noChangeArrowheads="1"/>
            </p:cNvSpPr>
            <p:nvPr/>
          </p:nvSpPr>
          <p:spPr bwMode="auto">
            <a:xfrm>
              <a:off x="4234" y="2436"/>
              <a:ext cx="596" cy="404"/>
            </a:xfrm>
            <a:prstGeom prst="rect">
              <a:avLst/>
            </a:prstGeom>
            <a:noFill/>
            <a:ln w="12700">
              <a:noFill/>
              <a:miter lim="800000"/>
              <a:headEnd type="none" w="sm" len="lg"/>
              <a:tailEnd type="none" w="sm" len="lg"/>
            </a:ln>
            <a:effectLst/>
          </p:spPr>
          <p:txBody>
            <a:bodyPr wrap="none">
              <a:spAutoFit/>
            </a:bodyPr>
            <a:lstStyle/>
            <a:p>
              <a:pPr algn="ctr" defTabSz="762000" eaLnBrk="0" hangingPunct="0">
                <a:lnSpc>
                  <a:spcPct val="90000"/>
                </a:lnSpc>
              </a:pPr>
              <a:r>
                <a:rPr kumimoji="1" lang="zh-CN" altLang="en-US" sz="2000">
                  <a:solidFill>
                    <a:srgbClr val="333399"/>
                  </a:solidFill>
                  <a:latin typeface="Arial Rounded MT Bold" pitchFamily="34" charset="0"/>
                  <a:ea typeface="黑体" pitchFamily="2" charset="-122"/>
                </a:rPr>
                <a:t>链路层</a:t>
              </a:r>
            </a:p>
            <a:p>
              <a:pPr algn="ctr" defTabSz="762000" eaLnBrk="0" hangingPunct="0">
                <a:lnSpc>
                  <a:spcPct val="90000"/>
                </a:lnSpc>
              </a:pPr>
              <a:r>
                <a:rPr kumimoji="1" lang="zh-CN" altLang="en-US" sz="2000">
                  <a:solidFill>
                    <a:srgbClr val="333399"/>
                  </a:solidFill>
                  <a:latin typeface="Arial Rounded MT Bold" pitchFamily="34" charset="0"/>
                  <a:ea typeface="黑体" pitchFamily="2" charset="-122"/>
                </a:rPr>
                <a:t>尾部</a:t>
              </a:r>
              <a:endParaRPr kumimoji="1" lang="zh-CN" altLang="en-US" sz="2000">
                <a:solidFill>
                  <a:srgbClr val="333399"/>
                </a:solidFill>
                <a:latin typeface="Times New Roman" pitchFamily="18" charset="0"/>
                <a:ea typeface="黑体" pitchFamily="2" charset="-122"/>
              </a:endParaRPr>
            </a:p>
          </p:txBody>
        </p:sp>
      </p:grpSp>
      <p:sp>
        <p:nvSpPr>
          <p:cNvPr id="15" name="灯片编号占位符 14"/>
          <p:cNvSpPr>
            <a:spLocks noGrp="1"/>
          </p:cNvSpPr>
          <p:nvPr>
            <p:ph type="sldNum" sz="quarter" idx="12"/>
          </p:nvPr>
        </p:nvSpPr>
        <p:spPr/>
        <p:txBody>
          <a:bodyPr/>
          <a:lstStyle/>
          <a:p>
            <a:fld id="{A867B632-A561-4CD2-869C-B779CF7512F2}" type="slidenum">
              <a:rPr lang="en-US" altLang="zh-CN" smtClean="0"/>
              <a:pPr/>
              <a:t>71</a:t>
            </a:fld>
            <a:endParaRPr lang="en-US" altLang="zh-CN"/>
          </a:p>
        </p:txBody>
      </p:sp>
    </p:spTree>
    <p:extLst>
      <p:ext uri="{BB962C8B-B14F-4D97-AF65-F5344CB8AC3E}">
        <p14:creationId xmlns:p14="http://schemas.microsoft.com/office/powerpoint/2010/main" val="1315815559"/>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8030"/>
                                        </p:tgtEl>
                                        <p:attrNameLst>
                                          <p:attrName>style.visibility</p:attrName>
                                        </p:attrNameLst>
                                      </p:cBhvr>
                                      <p:to>
                                        <p:strVal val="visible"/>
                                      </p:to>
                                    </p:set>
                                  </p:childTnLst>
                                </p:cTn>
                              </p:par>
                            </p:childTnLst>
                          </p:cTn>
                        </p:par>
                        <p:par>
                          <p:cTn id="7" fill="hold">
                            <p:stCondLst>
                              <p:cond delay="500"/>
                            </p:stCondLst>
                            <p:childTnLst>
                              <p:par>
                                <p:cTn id="8" presetID="22" presetClass="entr" presetSubtype="1" fill="hold" nodeType="afterEffect">
                                  <p:stCondLst>
                                    <p:cond delay="100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2500"/>
                            </p:stCondLst>
                            <p:childTnLst>
                              <p:par>
                                <p:cTn id="12" presetID="1" presetClass="entr" presetSubtype="0" fill="hold" grpId="0" nodeType="afterEffect">
                                  <p:stCondLst>
                                    <p:cond delay="500"/>
                                  </p:stCondLst>
                                  <p:childTnLst>
                                    <p:set>
                                      <p:cBhvr>
                                        <p:cTn id="13" dur="1" fill="hold">
                                          <p:stCondLst>
                                            <p:cond delay="0"/>
                                          </p:stCondLst>
                                        </p:cTn>
                                        <p:tgtEl>
                                          <p:spTgt spid="128037"/>
                                        </p:tgtEl>
                                        <p:attrNameLst>
                                          <p:attrName>style.visibility</p:attrName>
                                        </p:attrNameLst>
                                      </p:cBhvr>
                                      <p:to>
                                        <p:strVal val="visible"/>
                                      </p:to>
                                    </p:set>
                                  </p:childTnLst>
                                </p:cTn>
                              </p:par>
                            </p:childTnLst>
                          </p:cTn>
                        </p:par>
                        <p:par>
                          <p:cTn id="14" fill="hold">
                            <p:stCondLst>
                              <p:cond delay="3000"/>
                            </p:stCondLst>
                            <p:childTnLst>
                              <p:par>
                                <p:cTn id="15" presetID="12" presetClass="entr" presetSubtype="8" fill="hold" nodeType="afterEffect">
                                  <p:stCondLst>
                                    <p:cond delay="1000"/>
                                  </p:stCondLst>
                                  <p:childTnLst>
                                    <p:set>
                                      <p:cBhvr>
                                        <p:cTn id="16" dur="1" fill="hold">
                                          <p:stCondLst>
                                            <p:cond delay="0"/>
                                          </p:stCondLst>
                                        </p:cTn>
                                        <p:tgtEl>
                                          <p:spTgt spid="2"/>
                                        </p:tgtEl>
                                        <p:attrNameLst>
                                          <p:attrName>style.visibility</p:attrName>
                                        </p:attrNameLst>
                                      </p:cBhvr>
                                      <p:to>
                                        <p:strVal val="visible"/>
                                      </p:to>
                                    </p:set>
                                    <p:animEffect transition="in" filter="slide(fromLeft)">
                                      <p:cBhvr>
                                        <p:cTn id="17" dur="1000"/>
                                        <p:tgtEl>
                                          <p:spTgt spid="2"/>
                                        </p:tgtEl>
                                      </p:cBhvr>
                                    </p:animEffect>
                                  </p:childTnLst>
                                </p:cTn>
                              </p:par>
                            </p:childTnLst>
                          </p:cTn>
                        </p:par>
                        <p:par>
                          <p:cTn id="18" fill="hold">
                            <p:stCondLst>
                              <p:cond delay="5000"/>
                            </p:stCondLst>
                            <p:childTnLst>
                              <p:par>
                                <p:cTn id="19" presetID="9" presetClass="emph" presetSubtype="0" nodeType="afterEffect">
                                  <p:stCondLst>
                                    <p:cond delay="500"/>
                                  </p:stCondLst>
                                  <p:childTnLst>
                                    <p:set>
                                      <p:cBhvr rctx="PPT">
                                        <p:cTn id="20" dur="indefinite"/>
                                        <p:tgtEl>
                                          <p:spTgt spid="6"/>
                                        </p:tgtEl>
                                        <p:attrNameLst>
                                          <p:attrName>style.opacity</p:attrName>
                                        </p:attrNameLst>
                                      </p:cBhvr>
                                      <p:to>
                                        <p:strVal val="0.5"/>
                                      </p:to>
                                    </p:set>
                                    <p:animEffect filter="image" prLst="opacity: 0.5">
                                      <p:cBhvr rctx="IE">
                                        <p:cTn id="21" dur="indefinite"/>
                                        <p:tgtEl>
                                          <p:spTgt spid="6"/>
                                        </p:tgtEl>
                                      </p:cBhvr>
                                    </p:animEffect>
                                  </p:childTnLst>
                                </p:cTn>
                              </p:par>
                            </p:childTnLst>
                          </p:cTn>
                        </p:par>
                        <p:par>
                          <p:cTn id="22" fill="hold">
                            <p:stCondLst>
                              <p:cond delay="5500"/>
                            </p:stCondLst>
                            <p:childTnLst>
                              <p:par>
                                <p:cTn id="23" presetID="22" presetClass="entr" presetSubtype="1" fill="hold" nodeType="afterEffect">
                                  <p:stCondLst>
                                    <p:cond delay="50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1000"/>
                                        <p:tgtEl>
                                          <p:spTgt spid="7"/>
                                        </p:tgtEl>
                                      </p:cBhvr>
                                    </p:animEffect>
                                  </p:childTnLst>
                                </p:cTn>
                              </p:par>
                            </p:childTnLst>
                          </p:cTn>
                        </p:par>
                        <p:par>
                          <p:cTn id="26" fill="hold">
                            <p:stCondLst>
                              <p:cond delay="7000"/>
                            </p:stCondLst>
                            <p:childTnLst>
                              <p:par>
                                <p:cTn id="27" presetID="1" presetClass="entr" presetSubtype="0" fill="hold" nodeType="afterEffect">
                                  <p:stCondLst>
                                    <p:cond delay="500"/>
                                  </p:stCondLst>
                                  <p:childTnLst>
                                    <p:set>
                                      <p:cBhvr>
                                        <p:cTn id="28" dur="1" fill="hold">
                                          <p:stCondLst>
                                            <p:cond delay="0"/>
                                          </p:stCondLst>
                                        </p:cTn>
                                        <p:tgtEl>
                                          <p:spTgt spid="3"/>
                                        </p:tgtEl>
                                        <p:attrNameLst>
                                          <p:attrName>style.visibility</p:attrName>
                                        </p:attrNameLst>
                                      </p:cBhvr>
                                      <p:to>
                                        <p:strVal val="visible"/>
                                      </p:to>
                                    </p:set>
                                  </p:childTnLst>
                                </p:cTn>
                              </p:par>
                            </p:childTnLst>
                          </p:cTn>
                        </p:par>
                        <p:par>
                          <p:cTn id="29" fill="hold">
                            <p:stCondLst>
                              <p:cond delay="7500"/>
                            </p:stCondLst>
                            <p:childTnLst>
                              <p:par>
                                <p:cTn id="30" presetID="12" presetClass="entr" presetSubtype="8" fill="hold" nodeType="afterEffect">
                                  <p:stCondLst>
                                    <p:cond delay="1000"/>
                                  </p:stCondLst>
                                  <p:childTnLst>
                                    <p:set>
                                      <p:cBhvr>
                                        <p:cTn id="31" dur="1" fill="hold">
                                          <p:stCondLst>
                                            <p:cond delay="0"/>
                                          </p:stCondLst>
                                        </p:cTn>
                                        <p:tgtEl>
                                          <p:spTgt spid="11"/>
                                        </p:tgtEl>
                                        <p:attrNameLst>
                                          <p:attrName>style.visibility</p:attrName>
                                        </p:attrNameLst>
                                      </p:cBhvr>
                                      <p:to>
                                        <p:strVal val="visible"/>
                                      </p:to>
                                    </p:set>
                                    <p:animEffect transition="in" filter="slide(fromLeft)">
                                      <p:cBhvr>
                                        <p:cTn id="32" dur="1000"/>
                                        <p:tgtEl>
                                          <p:spTgt spid="11"/>
                                        </p:tgtEl>
                                      </p:cBhvr>
                                    </p:animEffect>
                                  </p:childTnLst>
                                </p:cTn>
                              </p:par>
                            </p:childTnLst>
                          </p:cTn>
                        </p:par>
                        <p:par>
                          <p:cTn id="33" fill="hold">
                            <p:stCondLst>
                              <p:cond delay="9500"/>
                            </p:stCondLst>
                            <p:childTnLst>
                              <p:par>
                                <p:cTn id="34" presetID="9" presetClass="emph" presetSubtype="0" nodeType="afterEffect">
                                  <p:stCondLst>
                                    <p:cond delay="0"/>
                                  </p:stCondLst>
                                  <p:childTnLst>
                                    <p:set>
                                      <p:cBhvr rctx="PPT">
                                        <p:cTn id="35" dur="indefinite"/>
                                        <p:tgtEl>
                                          <p:spTgt spid="7"/>
                                        </p:tgtEl>
                                        <p:attrNameLst>
                                          <p:attrName>style.opacity</p:attrName>
                                        </p:attrNameLst>
                                      </p:cBhvr>
                                      <p:to>
                                        <p:strVal val="0.5"/>
                                      </p:to>
                                    </p:set>
                                    <p:animEffect filter="image" prLst="opacity: 0.5">
                                      <p:cBhvr rctx="IE">
                                        <p:cTn id="36" dur="indefinite"/>
                                        <p:tgtEl>
                                          <p:spTgt spid="7"/>
                                        </p:tgtEl>
                                      </p:cBhvr>
                                    </p:animEffect>
                                  </p:childTnLst>
                                </p:cTn>
                              </p:par>
                            </p:childTnLst>
                          </p:cTn>
                        </p:par>
                        <p:par>
                          <p:cTn id="37" fill="hold">
                            <p:stCondLst>
                              <p:cond delay="9500"/>
                            </p:stCondLst>
                            <p:childTnLst>
                              <p:par>
                                <p:cTn id="38" presetID="2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up)">
                                      <p:cBhvr>
                                        <p:cTn id="40" dur="1000"/>
                                        <p:tgtEl>
                                          <p:spTgt spid="8"/>
                                        </p:tgtEl>
                                      </p:cBhvr>
                                    </p:animEffect>
                                  </p:childTnLst>
                                </p:cTn>
                              </p:par>
                            </p:childTnLst>
                          </p:cTn>
                        </p:par>
                        <p:par>
                          <p:cTn id="41" fill="hold">
                            <p:stCondLst>
                              <p:cond delay="10500"/>
                            </p:stCondLst>
                            <p:childTnLst>
                              <p:par>
                                <p:cTn id="42" presetID="1" presetClass="entr" presetSubtype="0" fill="hold" nodeType="afterEffect">
                                  <p:stCondLst>
                                    <p:cond delay="500"/>
                                  </p:stCondLst>
                                  <p:childTnLst>
                                    <p:set>
                                      <p:cBhvr>
                                        <p:cTn id="43" dur="1" fill="hold">
                                          <p:stCondLst>
                                            <p:cond delay="0"/>
                                          </p:stCondLst>
                                        </p:cTn>
                                        <p:tgtEl>
                                          <p:spTgt spid="4"/>
                                        </p:tgtEl>
                                        <p:attrNameLst>
                                          <p:attrName>style.visibility</p:attrName>
                                        </p:attrNameLst>
                                      </p:cBhvr>
                                      <p:to>
                                        <p:strVal val="visible"/>
                                      </p:to>
                                    </p:set>
                                  </p:childTnLst>
                                </p:cTn>
                              </p:par>
                            </p:childTnLst>
                          </p:cTn>
                        </p:par>
                        <p:par>
                          <p:cTn id="44" fill="hold">
                            <p:stCondLst>
                              <p:cond delay="11000"/>
                            </p:stCondLst>
                            <p:childTnLst>
                              <p:par>
                                <p:cTn id="45" presetID="12" presetClass="entr" presetSubtype="8" fill="hold" nodeType="afterEffect">
                                  <p:stCondLst>
                                    <p:cond delay="1000"/>
                                  </p:stCondLst>
                                  <p:childTnLst>
                                    <p:set>
                                      <p:cBhvr>
                                        <p:cTn id="46" dur="1" fill="hold">
                                          <p:stCondLst>
                                            <p:cond delay="0"/>
                                          </p:stCondLst>
                                        </p:cTn>
                                        <p:tgtEl>
                                          <p:spTgt spid="12"/>
                                        </p:tgtEl>
                                        <p:attrNameLst>
                                          <p:attrName>style.visibility</p:attrName>
                                        </p:attrNameLst>
                                      </p:cBhvr>
                                      <p:to>
                                        <p:strVal val="visible"/>
                                      </p:to>
                                    </p:set>
                                    <p:animEffect transition="in" filter="slide(fromLeft)">
                                      <p:cBhvr>
                                        <p:cTn id="47" dur="1000"/>
                                        <p:tgtEl>
                                          <p:spTgt spid="12"/>
                                        </p:tgtEl>
                                      </p:cBhvr>
                                    </p:animEffect>
                                  </p:childTnLst>
                                </p:cTn>
                              </p:par>
                            </p:childTnLst>
                          </p:cTn>
                        </p:par>
                        <p:par>
                          <p:cTn id="48" fill="hold">
                            <p:stCondLst>
                              <p:cond delay="13000"/>
                            </p:stCondLst>
                            <p:childTnLst>
                              <p:par>
                                <p:cTn id="49" presetID="9" presetClass="emph" presetSubtype="0" nodeType="afterEffect">
                                  <p:stCondLst>
                                    <p:cond delay="0"/>
                                  </p:stCondLst>
                                  <p:childTnLst>
                                    <p:set>
                                      <p:cBhvr rctx="PPT">
                                        <p:cTn id="50" dur="indefinite"/>
                                        <p:tgtEl>
                                          <p:spTgt spid="8"/>
                                        </p:tgtEl>
                                        <p:attrNameLst>
                                          <p:attrName>style.opacity</p:attrName>
                                        </p:attrNameLst>
                                      </p:cBhvr>
                                      <p:to>
                                        <p:strVal val="0.5"/>
                                      </p:to>
                                    </p:set>
                                    <p:animEffect filter="image" prLst="opacity: 0.5">
                                      <p:cBhvr rctx="IE">
                                        <p:cTn id="51" dur="indefinite"/>
                                        <p:tgtEl>
                                          <p:spTgt spid="8"/>
                                        </p:tgtEl>
                                      </p:cBhvr>
                                    </p:animEffect>
                                  </p:childTnLst>
                                </p:cTn>
                              </p:par>
                            </p:childTnLst>
                          </p:cTn>
                        </p:par>
                        <p:par>
                          <p:cTn id="52" fill="hold">
                            <p:stCondLst>
                              <p:cond delay="13000"/>
                            </p:stCondLst>
                            <p:childTnLst>
                              <p:par>
                                <p:cTn id="53" presetID="22" presetClass="entr" presetSubtype="1"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up)">
                                      <p:cBhvr>
                                        <p:cTn id="55" dur="1000"/>
                                        <p:tgtEl>
                                          <p:spTgt spid="9"/>
                                        </p:tgtEl>
                                      </p:cBhvr>
                                    </p:animEffect>
                                  </p:childTnLst>
                                </p:cTn>
                              </p:par>
                            </p:childTnLst>
                          </p:cTn>
                        </p:par>
                        <p:par>
                          <p:cTn id="56" fill="hold">
                            <p:stCondLst>
                              <p:cond delay="14000"/>
                            </p:stCondLst>
                            <p:childTnLst>
                              <p:par>
                                <p:cTn id="57" presetID="1" presetClass="entr" presetSubtype="0" fill="hold" nodeType="afterEffect">
                                  <p:stCondLst>
                                    <p:cond delay="500"/>
                                  </p:stCondLst>
                                  <p:childTnLst>
                                    <p:set>
                                      <p:cBhvr>
                                        <p:cTn id="58" dur="1" fill="hold">
                                          <p:stCondLst>
                                            <p:cond delay="0"/>
                                          </p:stCondLst>
                                        </p:cTn>
                                        <p:tgtEl>
                                          <p:spTgt spid="5"/>
                                        </p:tgtEl>
                                        <p:attrNameLst>
                                          <p:attrName>style.visibility</p:attrName>
                                        </p:attrNameLst>
                                      </p:cBhvr>
                                      <p:to>
                                        <p:strVal val="visible"/>
                                      </p:to>
                                    </p:set>
                                  </p:childTnLst>
                                </p:cTn>
                              </p:par>
                            </p:childTnLst>
                          </p:cTn>
                        </p:par>
                        <p:par>
                          <p:cTn id="59" fill="hold">
                            <p:stCondLst>
                              <p:cond delay="14500"/>
                            </p:stCondLst>
                            <p:childTnLst>
                              <p:par>
                                <p:cTn id="60" presetID="12" presetClass="entr" presetSubtype="8"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slide(fromLeft)">
                                      <p:cBhvr>
                                        <p:cTn id="62" dur="1000"/>
                                        <p:tgtEl>
                                          <p:spTgt spid="13"/>
                                        </p:tgtEl>
                                      </p:cBhvr>
                                    </p:animEffect>
                                  </p:childTnLst>
                                </p:cTn>
                              </p:par>
                            </p:childTnLst>
                          </p:cTn>
                        </p:par>
                        <p:par>
                          <p:cTn id="63" fill="hold">
                            <p:stCondLst>
                              <p:cond delay="15500"/>
                            </p:stCondLst>
                            <p:childTnLst>
                              <p:par>
                                <p:cTn id="64" presetID="12" presetClass="entr" presetSubtype="2" fill="hold" nodeType="after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slide(fromRight)">
                                      <p:cBhvr>
                                        <p:cTn id="66" dur="1000"/>
                                        <p:tgtEl>
                                          <p:spTgt spid="14"/>
                                        </p:tgtEl>
                                      </p:cBhvr>
                                    </p:animEffect>
                                  </p:childTnLst>
                                </p:cTn>
                              </p:par>
                            </p:childTnLst>
                          </p:cTn>
                        </p:par>
                        <p:par>
                          <p:cTn id="67" fill="hold">
                            <p:stCondLst>
                              <p:cond delay="16500"/>
                            </p:stCondLst>
                            <p:childTnLst>
                              <p:par>
                                <p:cTn id="68" presetID="22" presetClass="entr" presetSubtype="1"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wipe(up)">
                                      <p:cBhvr>
                                        <p:cTn id="70" dur="1000"/>
                                        <p:tgtEl>
                                          <p:spTgt spid="10"/>
                                        </p:tgtEl>
                                      </p:cBhvr>
                                    </p:animEffect>
                                  </p:childTnLst>
                                </p:cTn>
                              </p:par>
                            </p:childTnLst>
                          </p:cTn>
                        </p:par>
                        <p:par>
                          <p:cTn id="71" fill="hold">
                            <p:stCondLst>
                              <p:cond delay="17500"/>
                            </p:stCondLst>
                            <p:childTnLst>
                              <p:par>
                                <p:cTn id="72" presetID="9" presetClass="emph" presetSubtype="0" nodeType="afterEffect">
                                  <p:stCondLst>
                                    <p:cond delay="0"/>
                                  </p:stCondLst>
                                  <p:childTnLst>
                                    <p:set>
                                      <p:cBhvr rctx="PPT">
                                        <p:cTn id="73" dur="indefinite"/>
                                        <p:tgtEl>
                                          <p:spTgt spid="9"/>
                                        </p:tgtEl>
                                        <p:attrNameLst>
                                          <p:attrName>style.opacity</p:attrName>
                                        </p:attrNameLst>
                                      </p:cBhvr>
                                      <p:to>
                                        <p:strVal val="0.5"/>
                                      </p:to>
                                    </p:set>
                                    <p:animEffect filter="image" prLst="opacity: 0.5">
                                      <p:cBhvr rctx="IE">
                                        <p:cTn id="74" dur="indefinite"/>
                                        <p:tgtEl>
                                          <p:spTgt spid="9"/>
                                        </p:tgtEl>
                                      </p:cBhvr>
                                    </p:animEffect>
                                  </p:childTnLst>
                                </p:cTn>
                              </p:par>
                            </p:childTnLst>
                          </p:cTn>
                        </p:par>
                        <p:par>
                          <p:cTn id="75" fill="hold">
                            <p:stCondLst>
                              <p:cond delay="17500"/>
                            </p:stCondLst>
                            <p:childTnLst>
                              <p:par>
                                <p:cTn id="76" presetID="1" presetClass="entr" presetSubtype="0" fill="hold" grpId="0" nodeType="afterEffect">
                                  <p:stCondLst>
                                    <p:cond delay="500"/>
                                  </p:stCondLst>
                                  <p:childTnLst>
                                    <p:set>
                                      <p:cBhvr>
                                        <p:cTn id="77" dur="1" fill="hold">
                                          <p:stCondLst>
                                            <p:cond delay="0"/>
                                          </p:stCondLst>
                                        </p:cTn>
                                        <p:tgtEl>
                                          <p:spTgt spid="128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30" grpId="0" animBg="1" autoUpdateAnimBg="0"/>
      <p:bldP spid="128035" grpId="0" animBg="1"/>
      <p:bldP spid="12803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9027" name="AutoShape 3"/>
          <p:cNvSpPr>
            <a:spLocks noChangeArrowheads="1"/>
          </p:cNvSpPr>
          <p:nvPr/>
        </p:nvSpPr>
        <p:spPr bwMode="auto">
          <a:xfrm rot="-5400000">
            <a:off x="4374356" y="1532732"/>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p:spPr>
        <p:txBody>
          <a:bodyPr wrap="none" anchor="ctr"/>
          <a:lstStyle/>
          <a:p>
            <a:endParaRPr lang="zh-CN" altLang="en-US"/>
          </a:p>
        </p:txBody>
      </p:sp>
      <p:sp>
        <p:nvSpPr>
          <p:cNvPr id="129028" name="AutoShape 4"/>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9029" name="Text Box 5"/>
          <p:cNvSpPr txBox="1">
            <a:spLocks noChangeArrowheads="1"/>
          </p:cNvSpPr>
          <p:nvPr/>
        </p:nvSpPr>
        <p:spPr bwMode="auto">
          <a:xfrm>
            <a:off x="781050" y="302736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29030" name="Text Box 6"/>
          <p:cNvSpPr txBox="1">
            <a:spLocks noChangeArrowheads="1"/>
          </p:cNvSpPr>
          <p:nvPr/>
        </p:nvSpPr>
        <p:spPr bwMode="auto">
          <a:xfrm>
            <a:off x="781050" y="365442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29031" name="Text Box 7"/>
          <p:cNvSpPr txBox="1">
            <a:spLocks noChangeArrowheads="1"/>
          </p:cNvSpPr>
          <p:nvPr/>
        </p:nvSpPr>
        <p:spPr bwMode="auto">
          <a:xfrm>
            <a:off x="781050" y="42116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29032" name="Text Box 8"/>
          <p:cNvSpPr txBox="1">
            <a:spLocks noChangeArrowheads="1"/>
          </p:cNvSpPr>
          <p:nvPr/>
        </p:nvSpPr>
        <p:spPr bwMode="auto">
          <a:xfrm>
            <a:off x="781050" y="4770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29033" name="Text Box 9"/>
          <p:cNvSpPr txBox="1">
            <a:spLocks noChangeArrowheads="1"/>
          </p:cNvSpPr>
          <p:nvPr/>
        </p:nvSpPr>
        <p:spPr bwMode="auto">
          <a:xfrm>
            <a:off x="781050" y="533717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29034" name="Freeform 10"/>
          <p:cNvSpPr>
            <a:spLocks/>
          </p:cNvSpPr>
          <p:nvPr/>
        </p:nvSpPr>
        <p:spPr bwMode="auto">
          <a:xfrm>
            <a:off x="533400" y="3449638"/>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9035" name="Freeform 11"/>
          <p:cNvSpPr>
            <a:spLocks/>
          </p:cNvSpPr>
          <p:nvPr/>
        </p:nvSpPr>
        <p:spPr bwMode="auto">
          <a:xfrm>
            <a:off x="542925" y="4024313"/>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9036" name="Freeform 12"/>
          <p:cNvSpPr>
            <a:spLocks/>
          </p:cNvSpPr>
          <p:nvPr/>
        </p:nvSpPr>
        <p:spPr bwMode="auto">
          <a:xfrm>
            <a:off x="520700" y="4600575"/>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9037" name="Freeform 13"/>
          <p:cNvSpPr>
            <a:spLocks/>
          </p:cNvSpPr>
          <p:nvPr/>
        </p:nvSpPr>
        <p:spPr bwMode="auto">
          <a:xfrm>
            <a:off x="520700" y="5192713"/>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9038" name="AutoShape 14"/>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9039" name="Text Box 15"/>
          <p:cNvSpPr txBox="1">
            <a:spLocks noChangeArrowheads="1"/>
          </p:cNvSpPr>
          <p:nvPr/>
        </p:nvSpPr>
        <p:spPr bwMode="auto">
          <a:xfrm>
            <a:off x="7924800" y="2992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29040" name="Text Box 16"/>
          <p:cNvSpPr txBox="1">
            <a:spLocks noChangeArrowheads="1"/>
          </p:cNvSpPr>
          <p:nvPr/>
        </p:nvSpPr>
        <p:spPr bwMode="auto">
          <a:xfrm>
            <a:off x="7924800" y="36195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29041" name="Text Box 17"/>
          <p:cNvSpPr txBox="1">
            <a:spLocks noChangeArrowheads="1"/>
          </p:cNvSpPr>
          <p:nvPr/>
        </p:nvSpPr>
        <p:spPr bwMode="auto">
          <a:xfrm>
            <a:off x="7924800" y="417671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29042" name="Text Box 18"/>
          <p:cNvSpPr txBox="1">
            <a:spLocks noChangeArrowheads="1"/>
          </p:cNvSpPr>
          <p:nvPr/>
        </p:nvSpPr>
        <p:spPr bwMode="auto">
          <a:xfrm>
            <a:off x="7924800" y="47371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29043" name="Text Box 19"/>
          <p:cNvSpPr txBox="1">
            <a:spLocks noChangeArrowheads="1"/>
          </p:cNvSpPr>
          <p:nvPr/>
        </p:nvSpPr>
        <p:spPr bwMode="auto">
          <a:xfrm>
            <a:off x="7924800" y="530225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29044" name="Freeform 20"/>
          <p:cNvSpPr>
            <a:spLocks/>
          </p:cNvSpPr>
          <p:nvPr/>
        </p:nvSpPr>
        <p:spPr bwMode="auto">
          <a:xfrm>
            <a:off x="7886700" y="3414713"/>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9045" name="Freeform 21"/>
          <p:cNvSpPr>
            <a:spLocks/>
          </p:cNvSpPr>
          <p:nvPr/>
        </p:nvSpPr>
        <p:spPr bwMode="auto">
          <a:xfrm>
            <a:off x="7896225" y="3989388"/>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9046" name="Freeform 22"/>
          <p:cNvSpPr>
            <a:spLocks/>
          </p:cNvSpPr>
          <p:nvPr/>
        </p:nvSpPr>
        <p:spPr bwMode="auto">
          <a:xfrm>
            <a:off x="7874000" y="4565650"/>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9047" name="Freeform 23"/>
          <p:cNvSpPr>
            <a:spLocks/>
          </p:cNvSpPr>
          <p:nvPr/>
        </p:nvSpPr>
        <p:spPr bwMode="auto">
          <a:xfrm>
            <a:off x="7874000" y="5157788"/>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29048" name="Text Box 24"/>
          <p:cNvSpPr txBox="1">
            <a:spLocks noChangeArrowheads="1"/>
          </p:cNvSpPr>
          <p:nvPr/>
        </p:nvSpPr>
        <p:spPr bwMode="auto">
          <a:xfrm>
            <a:off x="395288"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1</a:t>
            </a:r>
          </a:p>
        </p:txBody>
      </p:sp>
      <p:sp>
        <p:nvSpPr>
          <p:cNvPr id="129049" name="AutoShape 25"/>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9050" name="Text Box 26"/>
          <p:cNvSpPr txBox="1">
            <a:spLocks noChangeArrowheads="1"/>
          </p:cNvSpPr>
          <p:nvPr/>
        </p:nvSpPr>
        <p:spPr bwMode="auto">
          <a:xfrm>
            <a:off x="8027988" y="2422525"/>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9051" name="AutoShape 27"/>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29052" name="Text Box 28"/>
          <p:cNvSpPr txBox="1">
            <a:spLocks noChangeArrowheads="1"/>
          </p:cNvSpPr>
          <p:nvPr/>
        </p:nvSpPr>
        <p:spPr bwMode="auto">
          <a:xfrm>
            <a:off x="558800" y="2481263"/>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29053" name="Text Box 29"/>
          <p:cNvSpPr txBox="1">
            <a:spLocks noChangeArrowheads="1"/>
          </p:cNvSpPr>
          <p:nvPr/>
        </p:nvSpPr>
        <p:spPr bwMode="auto">
          <a:xfrm>
            <a:off x="7770813"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2</a:t>
            </a:r>
          </a:p>
        </p:txBody>
      </p:sp>
      <p:sp>
        <p:nvSpPr>
          <p:cNvPr id="129054" name="Rectangle 30"/>
          <p:cNvSpPr>
            <a:spLocks noChangeArrowheads="1"/>
          </p:cNvSpPr>
          <p:nvPr/>
        </p:nvSpPr>
        <p:spPr bwMode="auto">
          <a:xfrm>
            <a:off x="1979613" y="5373688"/>
            <a:ext cx="5184775" cy="358775"/>
          </a:xfrm>
          <a:prstGeom prst="rect">
            <a:avLst/>
          </a:prstGeom>
          <a:solidFill>
            <a:srgbClr val="CCECFF"/>
          </a:solidFill>
          <a:ln w="9525">
            <a:solidFill>
              <a:schemeClr val="tx1"/>
            </a:solidFill>
            <a:miter lim="800000"/>
            <a:headEnd/>
            <a:tailEnd/>
          </a:ln>
          <a:effectLst/>
        </p:spPr>
        <p:txBody>
          <a:bodyPr wrap="none" anchor="ctr"/>
          <a:lstStyle/>
          <a:p>
            <a:pPr algn="ctr"/>
            <a:r>
              <a:rPr lang="en-US" altLang="zh-CN" sz="2000">
                <a:solidFill>
                  <a:srgbClr val="333399"/>
                </a:solidFill>
                <a:ea typeface="黑体" pitchFamily="2" charset="-122"/>
              </a:rPr>
              <a:t>10100110100101  </a:t>
            </a:r>
            <a:r>
              <a:rPr lang="zh-CN" altLang="en-US" sz="2000">
                <a:solidFill>
                  <a:srgbClr val="333399"/>
                </a:solidFill>
                <a:ea typeface="黑体" pitchFamily="2" charset="-122"/>
              </a:rPr>
              <a:t>比  特  流  </a:t>
            </a:r>
            <a:r>
              <a:rPr lang="en-US" altLang="zh-CN" sz="2000">
                <a:solidFill>
                  <a:srgbClr val="333399"/>
                </a:solidFill>
                <a:ea typeface="黑体" pitchFamily="2" charset="-122"/>
              </a:rPr>
              <a:t>110101110101</a:t>
            </a:r>
          </a:p>
        </p:txBody>
      </p:sp>
      <p:sp>
        <p:nvSpPr>
          <p:cNvPr id="129055" name="Text Box 31"/>
          <p:cNvSpPr txBox="1">
            <a:spLocks noChangeArrowheads="1"/>
          </p:cNvSpPr>
          <p:nvPr/>
        </p:nvSpPr>
        <p:spPr bwMode="auto">
          <a:xfrm>
            <a:off x="2392363" y="3902075"/>
            <a:ext cx="4484687" cy="822325"/>
          </a:xfrm>
          <a:prstGeom prst="rect">
            <a:avLst/>
          </a:prstGeom>
          <a:noFill/>
          <a:ln w="12700">
            <a:noFill/>
            <a:miter lim="800000"/>
            <a:headEnd type="none" w="sm" len="lg"/>
            <a:tailEnd type="none" w="sm" len="lg"/>
          </a:ln>
          <a:effectLst/>
        </p:spPr>
        <p:txBody>
          <a:bodyPr wrap="none">
            <a:spAutoFit/>
          </a:bodyPr>
          <a:lstStyle/>
          <a:p>
            <a:pPr algn="ctr" defTabSz="762000" eaLnBrk="0" hangingPunct="0"/>
            <a:r>
              <a:rPr kumimoji="1" lang="zh-CN" altLang="en-US" sz="2400">
                <a:solidFill>
                  <a:srgbClr val="333399"/>
                </a:solidFill>
                <a:ea typeface="黑体" pitchFamily="2" charset="-122"/>
              </a:rPr>
              <a:t>计算机 </a:t>
            </a:r>
            <a:r>
              <a:rPr kumimoji="1" lang="en-US" altLang="zh-CN" sz="2400">
                <a:solidFill>
                  <a:srgbClr val="333399"/>
                </a:solidFill>
                <a:ea typeface="黑体" pitchFamily="2" charset="-122"/>
              </a:rPr>
              <a:t>2 </a:t>
            </a:r>
            <a:r>
              <a:rPr kumimoji="1" lang="zh-CN" altLang="en-US" sz="2400">
                <a:solidFill>
                  <a:srgbClr val="333399"/>
                </a:solidFill>
                <a:ea typeface="黑体" pitchFamily="2" charset="-122"/>
              </a:rPr>
              <a:t>的物理层收到比特流后</a:t>
            </a:r>
          </a:p>
          <a:p>
            <a:pPr algn="ctr" defTabSz="762000" eaLnBrk="0" hangingPunct="0"/>
            <a:r>
              <a:rPr kumimoji="1" lang="zh-CN" altLang="en-US" sz="2400">
                <a:solidFill>
                  <a:srgbClr val="333399"/>
                </a:solidFill>
                <a:ea typeface="黑体" pitchFamily="2" charset="-122"/>
              </a:rPr>
              <a:t>交给数据链路层</a:t>
            </a:r>
          </a:p>
        </p:txBody>
      </p:sp>
      <p:grpSp>
        <p:nvGrpSpPr>
          <p:cNvPr id="2" name="Group 32"/>
          <p:cNvGrpSpPr>
            <a:grpSpLocks/>
          </p:cNvGrpSpPr>
          <p:nvPr/>
        </p:nvGrpSpPr>
        <p:grpSpPr bwMode="auto">
          <a:xfrm>
            <a:off x="1979613" y="4799013"/>
            <a:ext cx="5184775" cy="358775"/>
            <a:chOff x="1247" y="3023"/>
            <a:chExt cx="3266" cy="226"/>
          </a:xfrm>
        </p:grpSpPr>
        <p:sp>
          <p:nvSpPr>
            <p:cNvPr id="129057" name="Rectangle 33"/>
            <p:cNvSpPr>
              <a:spLocks noChangeArrowheads="1"/>
            </p:cNvSpPr>
            <p:nvPr/>
          </p:nvSpPr>
          <p:spPr bwMode="auto">
            <a:xfrm>
              <a:off x="1247" y="3023"/>
              <a:ext cx="363" cy="226"/>
            </a:xfrm>
            <a:prstGeom prst="rect">
              <a:avLst/>
            </a:prstGeom>
            <a:solidFill>
              <a:srgbClr val="66FFFF"/>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2</a:t>
              </a:r>
            </a:p>
          </p:txBody>
        </p:sp>
        <p:sp>
          <p:nvSpPr>
            <p:cNvPr id="129058" name="Rectangle 34"/>
            <p:cNvSpPr>
              <a:spLocks noChangeArrowheads="1"/>
            </p:cNvSpPr>
            <p:nvPr/>
          </p:nvSpPr>
          <p:spPr bwMode="auto">
            <a:xfrm>
              <a:off x="4195" y="3023"/>
              <a:ext cx="318" cy="226"/>
            </a:xfrm>
            <a:prstGeom prst="rect">
              <a:avLst/>
            </a:prstGeom>
            <a:solidFill>
              <a:srgbClr val="CCFF33"/>
            </a:solidFill>
            <a:ln w="9525">
              <a:solidFill>
                <a:schemeClr val="tx1"/>
              </a:solidFill>
              <a:miter lim="800000"/>
              <a:headEnd/>
              <a:tailEnd/>
            </a:ln>
            <a:effectLst/>
          </p:spPr>
          <p:txBody>
            <a:bodyPr wrap="none" anchor="ctr"/>
            <a:lstStyle/>
            <a:p>
              <a:pPr algn="ctr"/>
              <a:r>
                <a:rPr lang="en-US" altLang="zh-CN">
                  <a:solidFill>
                    <a:srgbClr val="333399"/>
                  </a:solidFill>
                </a:rPr>
                <a:t>T</a:t>
              </a:r>
              <a:r>
                <a:rPr lang="en-US" altLang="zh-CN" b="1" baseline="-25000">
                  <a:solidFill>
                    <a:srgbClr val="333399"/>
                  </a:solidFill>
                </a:rPr>
                <a:t>2</a:t>
              </a:r>
            </a:p>
          </p:txBody>
        </p:sp>
        <p:grpSp>
          <p:nvGrpSpPr>
            <p:cNvPr id="3" name="Group 35"/>
            <p:cNvGrpSpPr>
              <a:grpSpLocks/>
            </p:cNvGrpSpPr>
            <p:nvPr/>
          </p:nvGrpSpPr>
          <p:grpSpPr bwMode="auto">
            <a:xfrm>
              <a:off x="1610" y="3023"/>
              <a:ext cx="2585" cy="226"/>
              <a:chOff x="1610" y="3023"/>
              <a:chExt cx="2585" cy="226"/>
            </a:xfrm>
          </p:grpSpPr>
          <p:sp>
            <p:nvSpPr>
              <p:cNvPr id="129060" name="Rectangle 36"/>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3</a:t>
                </a:r>
              </a:p>
            </p:txBody>
          </p:sp>
          <p:sp>
            <p:nvSpPr>
              <p:cNvPr id="129061" name="Rectangle 37"/>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4</a:t>
                </a:r>
              </a:p>
            </p:txBody>
          </p:sp>
          <p:sp>
            <p:nvSpPr>
              <p:cNvPr id="129062" name="Rectangle 38"/>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5</a:t>
                </a:r>
              </a:p>
            </p:txBody>
          </p:sp>
          <p:sp>
            <p:nvSpPr>
              <p:cNvPr id="129063" name="Rectangle 39"/>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a:effec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grpSp>
      <p:grpSp>
        <p:nvGrpSpPr>
          <p:cNvPr id="4" name="Group 40"/>
          <p:cNvGrpSpPr>
            <a:grpSpLocks/>
          </p:cNvGrpSpPr>
          <p:nvPr/>
        </p:nvGrpSpPr>
        <p:grpSpPr bwMode="auto">
          <a:xfrm>
            <a:off x="4087813" y="5013325"/>
            <a:ext cx="4352925" cy="396875"/>
            <a:chOff x="2575" y="3158"/>
            <a:chExt cx="2742" cy="250"/>
          </a:xfrm>
        </p:grpSpPr>
        <p:sp>
          <p:nvSpPr>
            <p:cNvPr id="129065" name="AutoShape 41"/>
            <p:cNvSpPr>
              <a:spLocks noChangeArrowheads="1"/>
            </p:cNvSpPr>
            <p:nvPr/>
          </p:nvSpPr>
          <p:spPr bwMode="auto">
            <a:xfrm rot="10800000" flipV="1">
              <a:off x="5193" y="3158"/>
              <a:ext cx="124" cy="250"/>
            </a:xfrm>
            <a:prstGeom prst="upArrow">
              <a:avLst>
                <a:gd name="adj1" fmla="val 50000"/>
                <a:gd name="adj2" fmla="val 50403"/>
              </a:avLst>
            </a:prstGeom>
            <a:solidFill>
              <a:schemeClr val="hlink"/>
            </a:solidFill>
            <a:ln w="12700">
              <a:solidFill>
                <a:schemeClr val="tx1"/>
              </a:solidFill>
              <a:miter lim="800000"/>
              <a:headEnd/>
              <a:tailEnd/>
            </a:ln>
            <a:effectLst/>
          </p:spPr>
          <p:txBody>
            <a:bodyPr vert="eaVert" wrap="none" anchor="ctr"/>
            <a:lstStyle/>
            <a:p>
              <a:endParaRPr lang="zh-CN" altLang="en-US"/>
            </a:p>
          </p:txBody>
        </p:sp>
        <p:sp>
          <p:nvSpPr>
            <p:cNvPr id="129066" name="AutoShape 42"/>
            <p:cNvSpPr>
              <a:spLocks noChangeArrowheads="1"/>
            </p:cNvSpPr>
            <p:nvPr/>
          </p:nvSpPr>
          <p:spPr bwMode="auto">
            <a:xfrm rot="10800000" flipV="1">
              <a:off x="2575" y="3158"/>
              <a:ext cx="124" cy="250"/>
            </a:xfrm>
            <a:prstGeom prst="upArrow">
              <a:avLst>
                <a:gd name="adj1" fmla="val 50000"/>
                <a:gd name="adj2" fmla="val 50403"/>
              </a:avLst>
            </a:prstGeom>
            <a:solidFill>
              <a:schemeClr val="hlink"/>
            </a:solidFill>
            <a:ln w="12700">
              <a:solidFill>
                <a:schemeClr val="tx1"/>
              </a:solidFill>
              <a:miter lim="800000"/>
              <a:headEnd/>
              <a:tailEnd/>
            </a:ln>
            <a:effectLst/>
          </p:spPr>
          <p:txBody>
            <a:bodyPr vert="eaVert" wrap="none" anchor="ctr"/>
            <a:lstStyle/>
            <a:p>
              <a:endParaRPr lang="zh-CN" altLang="en-US"/>
            </a:p>
          </p:txBody>
        </p:sp>
      </p:grpSp>
      <p:sp>
        <p:nvSpPr>
          <p:cNvPr id="5" name="灯片编号占位符 4"/>
          <p:cNvSpPr>
            <a:spLocks noGrp="1"/>
          </p:cNvSpPr>
          <p:nvPr>
            <p:ph type="sldNum" sz="quarter" idx="12"/>
          </p:nvPr>
        </p:nvSpPr>
        <p:spPr/>
        <p:txBody>
          <a:bodyPr/>
          <a:lstStyle/>
          <a:p>
            <a:fld id="{A867B632-A561-4CD2-869C-B779CF7512F2}" type="slidenum">
              <a:rPr lang="en-US" altLang="zh-CN" smtClean="0"/>
              <a:pPr/>
              <a:t>72</a:t>
            </a:fld>
            <a:endParaRPr lang="en-US" altLang="zh-CN"/>
          </a:p>
        </p:txBody>
      </p:sp>
    </p:spTree>
    <p:extLst>
      <p:ext uri="{BB962C8B-B14F-4D97-AF65-F5344CB8AC3E}">
        <p14:creationId xmlns:p14="http://schemas.microsoft.com/office/powerpoint/2010/main" val="3978598972"/>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29054"/>
                                        </p:tgtEl>
                                        <p:attrNameLst>
                                          <p:attrName>style.visibility</p:attrName>
                                        </p:attrNameLst>
                                      </p:cBhvr>
                                      <p:to>
                                        <p:strVal val="visible"/>
                                      </p:to>
                                    </p:set>
                                  </p:childTnLst>
                                </p:cTn>
                              </p:par>
                            </p:childTnLst>
                          </p:cTn>
                        </p:par>
                        <p:par>
                          <p:cTn id="7" fill="hold">
                            <p:stCondLst>
                              <p:cond delay="1000"/>
                            </p:stCondLst>
                            <p:childTnLst>
                              <p:par>
                                <p:cTn id="8" presetID="22" presetClass="entr" presetSubtype="4"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1000"/>
                                        <p:tgtEl>
                                          <p:spTgt spid="4"/>
                                        </p:tgtEl>
                                      </p:cBhvr>
                                    </p:animEffect>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par>
                          <p:cTn id="14" fill="hold">
                            <p:stCondLst>
                              <p:cond delay="2000"/>
                            </p:stCondLst>
                            <p:childTnLst>
                              <p:par>
                                <p:cTn id="15" presetID="1" presetClass="exit" presetSubtype="0" fill="hold" grpId="1" nodeType="afterEffect">
                                  <p:stCondLst>
                                    <p:cond delay="0"/>
                                  </p:stCondLst>
                                  <p:childTnLst>
                                    <p:set>
                                      <p:cBhvr>
                                        <p:cTn id="16" dur="1" fill="hold">
                                          <p:stCondLst>
                                            <p:cond delay="0"/>
                                          </p:stCondLst>
                                        </p:cTn>
                                        <p:tgtEl>
                                          <p:spTgt spid="129054"/>
                                        </p:tgtEl>
                                        <p:attrNameLst>
                                          <p:attrName>style.visibility</p:attrName>
                                        </p:attrNameLst>
                                      </p:cBhvr>
                                      <p:to>
                                        <p:strVal val="hidden"/>
                                      </p:to>
                                    </p:set>
                                  </p:childTnLst>
                                </p:cTn>
                              </p:par>
                            </p:childTnLst>
                          </p:cTn>
                        </p:par>
                        <p:par>
                          <p:cTn id="17" fill="hold">
                            <p:stCondLst>
                              <p:cond delay="2000"/>
                            </p:stCondLst>
                            <p:childTnLst>
                              <p:par>
                                <p:cTn id="18" presetID="1" presetClass="exit" presetSubtype="0" fill="hold" nodeType="afterEffect">
                                  <p:stCondLst>
                                    <p:cond delay="0"/>
                                  </p:stCondLst>
                                  <p:childTnLst>
                                    <p:set>
                                      <p:cBhvr>
                                        <p:cTn id="1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54" grpId="0" animBg="1"/>
      <p:bldP spid="129054"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555875" y="4222750"/>
            <a:ext cx="4103688" cy="358775"/>
            <a:chOff x="1610" y="3023"/>
            <a:chExt cx="2585" cy="226"/>
          </a:xfrm>
        </p:grpSpPr>
        <p:sp>
          <p:nvSpPr>
            <p:cNvPr id="130051" name="Rectangle 3"/>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3</a:t>
              </a:r>
            </a:p>
          </p:txBody>
        </p:sp>
        <p:sp>
          <p:nvSpPr>
            <p:cNvPr id="130052"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4</a:t>
              </a:r>
            </a:p>
          </p:txBody>
        </p:sp>
        <p:sp>
          <p:nvSpPr>
            <p:cNvPr id="130053"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5</a:t>
              </a:r>
            </a:p>
          </p:txBody>
        </p:sp>
        <p:sp>
          <p:nvSpPr>
            <p:cNvPr id="130054" name="Rectangle 6"/>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a:effec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sp>
        <p:nvSpPr>
          <p:cNvPr id="130055" name="Rectangle 7"/>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30056" name="AutoShape 8"/>
          <p:cNvSpPr>
            <a:spLocks noChangeArrowheads="1"/>
          </p:cNvSpPr>
          <p:nvPr/>
        </p:nvSpPr>
        <p:spPr bwMode="auto">
          <a:xfrm rot="-5400000">
            <a:off x="4374356" y="1532732"/>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p:spPr>
        <p:txBody>
          <a:bodyPr wrap="none" anchor="ctr"/>
          <a:lstStyle/>
          <a:p>
            <a:endParaRPr lang="zh-CN" altLang="en-US"/>
          </a:p>
        </p:txBody>
      </p:sp>
      <p:sp>
        <p:nvSpPr>
          <p:cNvPr id="130057" name="AutoShape 9"/>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0058" name="Text Box 10"/>
          <p:cNvSpPr txBox="1">
            <a:spLocks noChangeArrowheads="1"/>
          </p:cNvSpPr>
          <p:nvPr/>
        </p:nvSpPr>
        <p:spPr bwMode="auto">
          <a:xfrm>
            <a:off x="781050" y="302736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30059" name="Text Box 11"/>
          <p:cNvSpPr txBox="1">
            <a:spLocks noChangeArrowheads="1"/>
          </p:cNvSpPr>
          <p:nvPr/>
        </p:nvSpPr>
        <p:spPr bwMode="auto">
          <a:xfrm>
            <a:off x="781050" y="365442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30060" name="Text Box 12"/>
          <p:cNvSpPr txBox="1">
            <a:spLocks noChangeArrowheads="1"/>
          </p:cNvSpPr>
          <p:nvPr/>
        </p:nvSpPr>
        <p:spPr bwMode="auto">
          <a:xfrm>
            <a:off x="781050" y="42116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30061" name="Text Box 13"/>
          <p:cNvSpPr txBox="1">
            <a:spLocks noChangeArrowheads="1"/>
          </p:cNvSpPr>
          <p:nvPr/>
        </p:nvSpPr>
        <p:spPr bwMode="auto">
          <a:xfrm>
            <a:off x="781050" y="4770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30062" name="Text Box 14"/>
          <p:cNvSpPr txBox="1">
            <a:spLocks noChangeArrowheads="1"/>
          </p:cNvSpPr>
          <p:nvPr/>
        </p:nvSpPr>
        <p:spPr bwMode="auto">
          <a:xfrm>
            <a:off x="781050" y="533717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30063" name="Freeform 15"/>
          <p:cNvSpPr>
            <a:spLocks/>
          </p:cNvSpPr>
          <p:nvPr/>
        </p:nvSpPr>
        <p:spPr bwMode="auto">
          <a:xfrm>
            <a:off x="533400" y="3449638"/>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0064" name="Freeform 16"/>
          <p:cNvSpPr>
            <a:spLocks/>
          </p:cNvSpPr>
          <p:nvPr/>
        </p:nvSpPr>
        <p:spPr bwMode="auto">
          <a:xfrm>
            <a:off x="542925" y="4024313"/>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0065" name="Freeform 17"/>
          <p:cNvSpPr>
            <a:spLocks/>
          </p:cNvSpPr>
          <p:nvPr/>
        </p:nvSpPr>
        <p:spPr bwMode="auto">
          <a:xfrm>
            <a:off x="520700" y="4600575"/>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0066" name="Freeform 18"/>
          <p:cNvSpPr>
            <a:spLocks/>
          </p:cNvSpPr>
          <p:nvPr/>
        </p:nvSpPr>
        <p:spPr bwMode="auto">
          <a:xfrm>
            <a:off x="520700" y="5192713"/>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0067" name="AutoShape 19"/>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0068" name="Text Box 20"/>
          <p:cNvSpPr txBox="1">
            <a:spLocks noChangeArrowheads="1"/>
          </p:cNvSpPr>
          <p:nvPr/>
        </p:nvSpPr>
        <p:spPr bwMode="auto">
          <a:xfrm>
            <a:off x="7924800" y="2992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30069" name="Text Box 21"/>
          <p:cNvSpPr txBox="1">
            <a:spLocks noChangeArrowheads="1"/>
          </p:cNvSpPr>
          <p:nvPr/>
        </p:nvSpPr>
        <p:spPr bwMode="auto">
          <a:xfrm>
            <a:off x="7924800" y="36195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30070" name="Text Box 22"/>
          <p:cNvSpPr txBox="1">
            <a:spLocks noChangeArrowheads="1"/>
          </p:cNvSpPr>
          <p:nvPr/>
        </p:nvSpPr>
        <p:spPr bwMode="auto">
          <a:xfrm>
            <a:off x="7924800" y="417671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30071" name="Text Box 23"/>
          <p:cNvSpPr txBox="1">
            <a:spLocks noChangeArrowheads="1"/>
          </p:cNvSpPr>
          <p:nvPr/>
        </p:nvSpPr>
        <p:spPr bwMode="auto">
          <a:xfrm>
            <a:off x="7924800" y="47371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30072" name="Text Box 24"/>
          <p:cNvSpPr txBox="1">
            <a:spLocks noChangeArrowheads="1"/>
          </p:cNvSpPr>
          <p:nvPr/>
        </p:nvSpPr>
        <p:spPr bwMode="auto">
          <a:xfrm>
            <a:off x="7924800" y="530225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30073" name="Freeform 25"/>
          <p:cNvSpPr>
            <a:spLocks/>
          </p:cNvSpPr>
          <p:nvPr/>
        </p:nvSpPr>
        <p:spPr bwMode="auto">
          <a:xfrm>
            <a:off x="7886700" y="3414713"/>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0074" name="Freeform 26"/>
          <p:cNvSpPr>
            <a:spLocks/>
          </p:cNvSpPr>
          <p:nvPr/>
        </p:nvSpPr>
        <p:spPr bwMode="auto">
          <a:xfrm>
            <a:off x="7896225" y="3989388"/>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0075" name="Freeform 27"/>
          <p:cNvSpPr>
            <a:spLocks/>
          </p:cNvSpPr>
          <p:nvPr/>
        </p:nvSpPr>
        <p:spPr bwMode="auto">
          <a:xfrm>
            <a:off x="7874000" y="4565650"/>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0076" name="Freeform 28"/>
          <p:cNvSpPr>
            <a:spLocks/>
          </p:cNvSpPr>
          <p:nvPr/>
        </p:nvSpPr>
        <p:spPr bwMode="auto">
          <a:xfrm>
            <a:off x="7874000" y="5157788"/>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0077" name="Text Box 29"/>
          <p:cNvSpPr txBox="1">
            <a:spLocks noChangeArrowheads="1"/>
          </p:cNvSpPr>
          <p:nvPr/>
        </p:nvSpPr>
        <p:spPr bwMode="auto">
          <a:xfrm>
            <a:off x="395288"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1</a:t>
            </a:r>
          </a:p>
        </p:txBody>
      </p:sp>
      <p:sp>
        <p:nvSpPr>
          <p:cNvPr id="130078" name="AutoShape 30"/>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0079" name="Text Box 31"/>
          <p:cNvSpPr txBox="1">
            <a:spLocks noChangeArrowheads="1"/>
          </p:cNvSpPr>
          <p:nvPr/>
        </p:nvSpPr>
        <p:spPr bwMode="auto">
          <a:xfrm>
            <a:off x="8027988" y="2422525"/>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30080" name="AutoShape 32"/>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0081" name="Text Box 33"/>
          <p:cNvSpPr txBox="1">
            <a:spLocks noChangeArrowheads="1"/>
          </p:cNvSpPr>
          <p:nvPr/>
        </p:nvSpPr>
        <p:spPr bwMode="auto">
          <a:xfrm>
            <a:off x="558800" y="2481263"/>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30082" name="Text Box 34"/>
          <p:cNvSpPr txBox="1">
            <a:spLocks noChangeArrowheads="1"/>
          </p:cNvSpPr>
          <p:nvPr/>
        </p:nvSpPr>
        <p:spPr bwMode="auto">
          <a:xfrm>
            <a:off x="7770813"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2</a:t>
            </a:r>
          </a:p>
        </p:txBody>
      </p:sp>
      <p:sp>
        <p:nvSpPr>
          <p:cNvPr id="130083" name="Text Box 35"/>
          <p:cNvSpPr txBox="1">
            <a:spLocks noChangeArrowheads="1"/>
          </p:cNvSpPr>
          <p:nvPr/>
        </p:nvSpPr>
        <p:spPr bwMode="auto">
          <a:xfrm>
            <a:off x="2263775" y="3254375"/>
            <a:ext cx="4756150" cy="822325"/>
          </a:xfrm>
          <a:prstGeom prst="rect">
            <a:avLst/>
          </a:prstGeom>
          <a:noFill/>
          <a:ln w="12700">
            <a:noFill/>
            <a:miter lim="800000"/>
            <a:headEnd type="none" w="sm" len="lg"/>
            <a:tailEnd type="none" w="sm" len="lg"/>
          </a:ln>
          <a:effectLst/>
        </p:spPr>
        <p:txBody>
          <a:bodyPr wrap="none">
            <a:spAutoFit/>
          </a:bodyPr>
          <a:lstStyle/>
          <a:p>
            <a:pPr algn="ctr" defTabSz="762000" eaLnBrk="0" hangingPunct="0"/>
            <a:r>
              <a:rPr kumimoji="1" lang="zh-CN" altLang="en-US" sz="2400">
                <a:solidFill>
                  <a:srgbClr val="333399"/>
                </a:solidFill>
                <a:ea typeface="黑体" pitchFamily="2" charset="-122"/>
              </a:rPr>
              <a:t>数据链路层剥去帧首部和帧尾部后</a:t>
            </a:r>
          </a:p>
          <a:p>
            <a:pPr algn="ctr" defTabSz="762000" eaLnBrk="0" hangingPunct="0"/>
            <a:r>
              <a:rPr kumimoji="1" lang="zh-CN" altLang="en-US" sz="2400">
                <a:solidFill>
                  <a:srgbClr val="333399"/>
                </a:solidFill>
                <a:ea typeface="黑体" pitchFamily="2" charset="-122"/>
              </a:rPr>
              <a:t>把帧的数据部分交给网络层</a:t>
            </a:r>
          </a:p>
        </p:txBody>
      </p:sp>
      <p:sp>
        <p:nvSpPr>
          <p:cNvPr id="130084" name="Rectangle 36"/>
          <p:cNvSpPr>
            <a:spLocks noChangeArrowheads="1"/>
          </p:cNvSpPr>
          <p:nvPr/>
        </p:nvSpPr>
        <p:spPr bwMode="auto">
          <a:xfrm>
            <a:off x="1979613" y="4797425"/>
            <a:ext cx="576262" cy="358775"/>
          </a:xfrm>
          <a:prstGeom prst="rect">
            <a:avLst/>
          </a:prstGeom>
          <a:solidFill>
            <a:srgbClr val="66FFFF"/>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2</a:t>
            </a:r>
          </a:p>
        </p:txBody>
      </p:sp>
      <p:sp>
        <p:nvSpPr>
          <p:cNvPr id="130085" name="Rectangle 37"/>
          <p:cNvSpPr>
            <a:spLocks noChangeArrowheads="1"/>
          </p:cNvSpPr>
          <p:nvPr/>
        </p:nvSpPr>
        <p:spPr bwMode="auto">
          <a:xfrm>
            <a:off x="6659563" y="4799013"/>
            <a:ext cx="504825" cy="358775"/>
          </a:xfrm>
          <a:prstGeom prst="rect">
            <a:avLst/>
          </a:prstGeom>
          <a:solidFill>
            <a:srgbClr val="CCFF33"/>
          </a:solidFill>
          <a:ln w="9525">
            <a:solidFill>
              <a:schemeClr val="tx1"/>
            </a:solidFill>
            <a:miter lim="800000"/>
            <a:headEnd/>
            <a:tailEnd/>
          </a:ln>
          <a:effectLst/>
        </p:spPr>
        <p:txBody>
          <a:bodyPr wrap="none" anchor="ctr"/>
          <a:lstStyle/>
          <a:p>
            <a:pPr algn="ctr"/>
            <a:r>
              <a:rPr lang="en-US" altLang="zh-CN">
                <a:solidFill>
                  <a:srgbClr val="333399"/>
                </a:solidFill>
              </a:rPr>
              <a:t>T</a:t>
            </a:r>
            <a:r>
              <a:rPr lang="en-US" altLang="zh-CN" b="1" baseline="-25000">
                <a:solidFill>
                  <a:srgbClr val="333399"/>
                </a:solidFill>
              </a:rPr>
              <a:t>2</a:t>
            </a:r>
          </a:p>
        </p:txBody>
      </p:sp>
      <p:grpSp>
        <p:nvGrpSpPr>
          <p:cNvPr id="3" name="Group 38"/>
          <p:cNvGrpSpPr>
            <a:grpSpLocks/>
          </p:cNvGrpSpPr>
          <p:nvPr/>
        </p:nvGrpSpPr>
        <p:grpSpPr bwMode="auto">
          <a:xfrm>
            <a:off x="2555875" y="4799013"/>
            <a:ext cx="4103688" cy="358775"/>
            <a:chOff x="1610" y="3023"/>
            <a:chExt cx="2585" cy="226"/>
          </a:xfrm>
        </p:grpSpPr>
        <p:sp>
          <p:nvSpPr>
            <p:cNvPr id="130087" name="Rectangle 39"/>
            <p:cNvSpPr>
              <a:spLocks noChangeArrowheads="1"/>
            </p:cNvSpPr>
            <p:nvPr/>
          </p:nvSpPr>
          <p:spPr bwMode="auto">
            <a:xfrm>
              <a:off x="1610" y="3023"/>
              <a:ext cx="318" cy="226"/>
            </a:xfrm>
            <a:prstGeom prst="rect">
              <a:avLst/>
            </a:prstGeom>
            <a:solidFill>
              <a:srgbClr val="FFFF99"/>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3</a:t>
              </a:r>
            </a:p>
          </p:txBody>
        </p:sp>
        <p:sp>
          <p:nvSpPr>
            <p:cNvPr id="130088"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4</a:t>
              </a:r>
            </a:p>
          </p:txBody>
        </p:sp>
        <p:sp>
          <p:nvSpPr>
            <p:cNvPr id="130089"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5</a:t>
              </a:r>
            </a:p>
          </p:txBody>
        </p:sp>
        <p:sp>
          <p:nvSpPr>
            <p:cNvPr id="130090" name="Rectangle 42"/>
            <p:cNvSpPr>
              <a:spLocks noChangeArrowheads="1"/>
            </p:cNvSpPr>
            <p:nvPr/>
          </p:nvSpPr>
          <p:spPr bwMode="auto">
            <a:xfrm>
              <a:off x="2562" y="3023"/>
              <a:ext cx="1633" cy="226"/>
            </a:xfrm>
            <a:prstGeom prst="rect">
              <a:avLst/>
            </a:prstGeom>
            <a:solidFill>
              <a:srgbClr val="CCECFF"/>
            </a:solidFill>
            <a:ln w="9525">
              <a:solidFill>
                <a:schemeClr val="tx1"/>
              </a:solidFill>
              <a:miter lim="800000"/>
              <a:headEnd/>
              <a:tailEnd/>
            </a:ln>
            <a:effec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grpSp>
        <p:nvGrpSpPr>
          <p:cNvPr id="4" name="Group 43"/>
          <p:cNvGrpSpPr>
            <a:grpSpLocks/>
          </p:cNvGrpSpPr>
          <p:nvPr/>
        </p:nvGrpSpPr>
        <p:grpSpPr bwMode="auto">
          <a:xfrm>
            <a:off x="4211638" y="4471988"/>
            <a:ext cx="4229100" cy="396875"/>
            <a:chOff x="2653" y="2817"/>
            <a:chExt cx="2664" cy="250"/>
          </a:xfrm>
        </p:grpSpPr>
        <p:sp>
          <p:nvSpPr>
            <p:cNvPr id="130092" name="AutoShape 44"/>
            <p:cNvSpPr>
              <a:spLocks noChangeArrowheads="1"/>
            </p:cNvSpPr>
            <p:nvPr/>
          </p:nvSpPr>
          <p:spPr bwMode="auto">
            <a:xfrm rot="10800000" flipV="1">
              <a:off x="5193" y="2817"/>
              <a:ext cx="124" cy="250"/>
            </a:xfrm>
            <a:prstGeom prst="upArrow">
              <a:avLst>
                <a:gd name="adj1" fmla="val 50000"/>
                <a:gd name="adj2" fmla="val 50403"/>
              </a:avLst>
            </a:prstGeom>
            <a:solidFill>
              <a:schemeClr val="hlink"/>
            </a:solidFill>
            <a:ln w="12700">
              <a:solidFill>
                <a:schemeClr val="tx1"/>
              </a:solidFill>
              <a:miter lim="800000"/>
              <a:headEnd/>
              <a:tailEnd/>
            </a:ln>
            <a:effectLst/>
          </p:spPr>
          <p:txBody>
            <a:bodyPr vert="eaVert" wrap="none" anchor="ctr"/>
            <a:lstStyle/>
            <a:p>
              <a:endParaRPr lang="zh-CN" altLang="en-US"/>
            </a:p>
          </p:txBody>
        </p:sp>
        <p:sp>
          <p:nvSpPr>
            <p:cNvPr id="130093" name="AutoShape 45"/>
            <p:cNvSpPr>
              <a:spLocks noChangeArrowheads="1"/>
            </p:cNvSpPr>
            <p:nvPr/>
          </p:nvSpPr>
          <p:spPr bwMode="auto">
            <a:xfrm rot="10800000" flipV="1">
              <a:off x="2653" y="2817"/>
              <a:ext cx="124" cy="250"/>
            </a:xfrm>
            <a:prstGeom prst="upArrow">
              <a:avLst>
                <a:gd name="adj1" fmla="val 50000"/>
                <a:gd name="adj2" fmla="val 50403"/>
              </a:avLst>
            </a:prstGeom>
            <a:solidFill>
              <a:schemeClr val="hlink"/>
            </a:solidFill>
            <a:ln w="12700">
              <a:solidFill>
                <a:schemeClr val="tx1"/>
              </a:solidFill>
              <a:miter lim="800000"/>
              <a:headEnd/>
              <a:tailEnd/>
            </a:ln>
            <a:effectLst/>
          </p:spPr>
          <p:txBody>
            <a:bodyPr vert="eaVert" wrap="none" anchor="ctr"/>
            <a:lstStyle/>
            <a:p>
              <a:endParaRPr lang="zh-CN" altLang="en-US"/>
            </a:p>
          </p:txBody>
        </p:sp>
      </p:grpSp>
      <p:sp>
        <p:nvSpPr>
          <p:cNvPr id="5" name="灯片编号占位符 4"/>
          <p:cNvSpPr>
            <a:spLocks noGrp="1"/>
          </p:cNvSpPr>
          <p:nvPr>
            <p:ph type="sldNum" sz="quarter" idx="12"/>
          </p:nvPr>
        </p:nvSpPr>
        <p:spPr/>
        <p:txBody>
          <a:bodyPr/>
          <a:lstStyle/>
          <a:p>
            <a:fld id="{A867B632-A561-4CD2-869C-B779CF7512F2}" type="slidenum">
              <a:rPr lang="en-US" altLang="zh-CN" smtClean="0"/>
              <a:pPr/>
              <a:t>73</a:t>
            </a:fld>
            <a:endParaRPr lang="en-US" altLang="zh-CN"/>
          </a:p>
        </p:txBody>
      </p:sp>
    </p:spTree>
    <p:extLst>
      <p:ext uri="{BB962C8B-B14F-4D97-AF65-F5344CB8AC3E}">
        <p14:creationId xmlns:p14="http://schemas.microsoft.com/office/powerpoint/2010/main" val="4281571611"/>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0084"/>
                                        </p:tgtEl>
                                      </p:cBhvr>
                                    </p:animEffect>
                                    <p:set>
                                      <p:cBhvr>
                                        <p:cTn id="7" dur="1" fill="hold">
                                          <p:stCondLst>
                                            <p:cond delay="999"/>
                                          </p:stCondLst>
                                        </p:cTn>
                                        <p:tgtEl>
                                          <p:spTgt spid="130084"/>
                                        </p:tgtEl>
                                        <p:attrNameLst>
                                          <p:attrName>style.visibility</p:attrName>
                                        </p:attrNameLst>
                                      </p:cBhvr>
                                      <p:to>
                                        <p:strVal val="hidden"/>
                                      </p:to>
                                    </p:set>
                                  </p:childTnLst>
                                </p:cTn>
                              </p:par>
                            </p:childTnLst>
                          </p:cTn>
                        </p:par>
                        <p:par>
                          <p:cTn id="8" fill="hold">
                            <p:stCondLst>
                              <p:cond delay="2000"/>
                            </p:stCondLst>
                            <p:childTnLst>
                              <p:par>
                                <p:cTn id="9" presetID="12" presetClass="exit" presetSubtype="2" fill="hold" grpId="0" nodeType="afterEffect">
                                  <p:stCondLst>
                                    <p:cond delay="0"/>
                                  </p:stCondLst>
                                  <p:childTnLst>
                                    <p:animEffect transition="out" filter="slide(fromRight)">
                                      <p:cBhvr>
                                        <p:cTn id="10" dur="1000"/>
                                        <p:tgtEl>
                                          <p:spTgt spid="130085"/>
                                        </p:tgtEl>
                                      </p:cBhvr>
                                    </p:animEffect>
                                    <p:set>
                                      <p:cBhvr>
                                        <p:cTn id="11" dur="1" fill="hold">
                                          <p:stCondLst>
                                            <p:cond delay="999"/>
                                          </p:stCondLst>
                                        </p:cTn>
                                        <p:tgtEl>
                                          <p:spTgt spid="130085"/>
                                        </p:tgtEl>
                                        <p:attrNameLst>
                                          <p:attrName>style.visibility</p:attrName>
                                        </p:attrNameLst>
                                      </p:cBhvr>
                                      <p:to>
                                        <p:strVal val="hidden"/>
                                      </p:to>
                                    </p:set>
                                  </p:childTnLst>
                                </p:cTn>
                              </p:par>
                            </p:childTnLst>
                          </p:cTn>
                        </p:par>
                        <p:par>
                          <p:cTn id="12" fill="hold">
                            <p:stCondLst>
                              <p:cond delay="300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1000"/>
                                        <p:tgtEl>
                                          <p:spTgt spid="4"/>
                                        </p:tgtEl>
                                      </p:cBhvr>
                                    </p:animEffect>
                                  </p:childTnLst>
                                </p:cTn>
                              </p:par>
                            </p:childTnLst>
                          </p:cTn>
                        </p:par>
                        <p:par>
                          <p:cTn id="16" fill="hold">
                            <p:stCondLst>
                              <p:cond delay="4000"/>
                            </p:stCondLst>
                            <p:childTnLst>
                              <p:par>
                                <p:cTn id="17" presetID="1" presetClass="exit" presetSubtype="0" fill="hold" nodeType="after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par>
                          <p:cTn id="19" fill="hold">
                            <p:stCondLst>
                              <p:cond delay="4000"/>
                            </p:stCondLst>
                            <p:childTnLst>
                              <p:par>
                                <p:cTn id="20" presetID="1" presetClass="entr" presetSubtype="0"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par>
                          <p:cTn id="22" fill="hold">
                            <p:stCondLst>
                              <p:cond delay="4000"/>
                            </p:stCondLst>
                            <p:childTnLst>
                              <p:par>
                                <p:cTn id="23" presetID="1" presetClass="exit" presetSubtype="0" fill="hold" nodeType="after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84" grpId="0" animBg="1"/>
      <p:bldP spid="13008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059113" y="3575050"/>
            <a:ext cx="3598862" cy="358775"/>
            <a:chOff x="1928" y="2660"/>
            <a:chExt cx="2267" cy="226"/>
          </a:xfrm>
        </p:grpSpPr>
        <p:sp>
          <p:nvSpPr>
            <p:cNvPr id="131075" name="Rectangle 3"/>
            <p:cNvSpPr>
              <a:spLocks noChangeArrowheads="1"/>
            </p:cNvSpPr>
            <p:nvPr/>
          </p:nvSpPr>
          <p:spPr bwMode="auto">
            <a:xfrm>
              <a:off x="1928" y="2660"/>
              <a:ext cx="318" cy="226"/>
            </a:xfrm>
            <a:prstGeom prst="rect">
              <a:avLst/>
            </a:prstGeom>
            <a:solidFill>
              <a:srgbClr val="FF9900"/>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4</a:t>
              </a:r>
            </a:p>
          </p:txBody>
        </p:sp>
        <p:sp>
          <p:nvSpPr>
            <p:cNvPr id="131076" name="Rectangle 4"/>
            <p:cNvSpPr>
              <a:spLocks noChangeArrowheads="1"/>
            </p:cNvSpPr>
            <p:nvPr/>
          </p:nvSpPr>
          <p:spPr bwMode="auto">
            <a:xfrm>
              <a:off x="2246" y="2660"/>
              <a:ext cx="318" cy="226"/>
            </a:xfrm>
            <a:prstGeom prst="rect">
              <a:avLst/>
            </a:prstGeom>
            <a:solidFill>
              <a:srgbClr val="FF99FF"/>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5</a:t>
              </a:r>
            </a:p>
          </p:txBody>
        </p:sp>
        <p:sp>
          <p:nvSpPr>
            <p:cNvPr id="131077" name="Rectangle 5"/>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a:effec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sp>
        <p:nvSpPr>
          <p:cNvPr id="131078" name="Rectangle 6"/>
          <p:cNvSpPr>
            <a:spLocks noChangeArrowheads="1"/>
          </p:cNvSpPr>
          <p:nvPr/>
        </p:nvSpPr>
        <p:spPr bwMode="auto">
          <a:xfrm>
            <a:off x="2555875" y="4222750"/>
            <a:ext cx="504825" cy="358775"/>
          </a:xfrm>
          <a:prstGeom prst="rect">
            <a:avLst/>
          </a:prstGeom>
          <a:solidFill>
            <a:srgbClr val="FFFF99"/>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3</a:t>
            </a:r>
          </a:p>
        </p:txBody>
      </p:sp>
      <p:grpSp>
        <p:nvGrpSpPr>
          <p:cNvPr id="3" name="Group 7"/>
          <p:cNvGrpSpPr>
            <a:grpSpLocks/>
          </p:cNvGrpSpPr>
          <p:nvPr/>
        </p:nvGrpSpPr>
        <p:grpSpPr bwMode="auto">
          <a:xfrm>
            <a:off x="3060700" y="4222750"/>
            <a:ext cx="3598863" cy="358775"/>
            <a:chOff x="1928" y="2660"/>
            <a:chExt cx="2267" cy="226"/>
          </a:xfrm>
        </p:grpSpPr>
        <p:sp>
          <p:nvSpPr>
            <p:cNvPr id="131080" name="Rectangle 8"/>
            <p:cNvSpPr>
              <a:spLocks noChangeArrowheads="1"/>
            </p:cNvSpPr>
            <p:nvPr/>
          </p:nvSpPr>
          <p:spPr bwMode="auto">
            <a:xfrm>
              <a:off x="1928" y="2660"/>
              <a:ext cx="318" cy="226"/>
            </a:xfrm>
            <a:prstGeom prst="rect">
              <a:avLst/>
            </a:prstGeom>
            <a:solidFill>
              <a:srgbClr val="FF9900"/>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4</a:t>
              </a:r>
            </a:p>
          </p:txBody>
        </p:sp>
        <p:sp>
          <p:nvSpPr>
            <p:cNvPr id="131081" name="Rectangle 9"/>
            <p:cNvSpPr>
              <a:spLocks noChangeArrowheads="1"/>
            </p:cNvSpPr>
            <p:nvPr/>
          </p:nvSpPr>
          <p:spPr bwMode="auto">
            <a:xfrm>
              <a:off x="2246" y="2660"/>
              <a:ext cx="318" cy="226"/>
            </a:xfrm>
            <a:prstGeom prst="rect">
              <a:avLst/>
            </a:prstGeom>
            <a:solidFill>
              <a:srgbClr val="FF99FF"/>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5</a:t>
              </a:r>
            </a:p>
          </p:txBody>
        </p:sp>
        <p:sp>
          <p:nvSpPr>
            <p:cNvPr id="131082" name="Rectangle 10"/>
            <p:cNvSpPr>
              <a:spLocks noChangeArrowheads="1"/>
            </p:cNvSpPr>
            <p:nvPr/>
          </p:nvSpPr>
          <p:spPr bwMode="auto">
            <a:xfrm>
              <a:off x="2562" y="2660"/>
              <a:ext cx="1633" cy="226"/>
            </a:xfrm>
            <a:prstGeom prst="rect">
              <a:avLst/>
            </a:prstGeom>
            <a:solidFill>
              <a:srgbClr val="CCECFF"/>
            </a:solidFill>
            <a:ln w="9525">
              <a:solidFill>
                <a:schemeClr val="tx1"/>
              </a:solidFill>
              <a:miter lim="800000"/>
              <a:headEnd/>
              <a:tailEnd/>
            </a:ln>
            <a:effec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sp>
        <p:nvSpPr>
          <p:cNvPr id="131083" name="Rectangle 11"/>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31084" name="AutoShape 12"/>
          <p:cNvSpPr>
            <a:spLocks noChangeArrowheads="1"/>
          </p:cNvSpPr>
          <p:nvPr/>
        </p:nvSpPr>
        <p:spPr bwMode="auto">
          <a:xfrm rot="-5400000">
            <a:off x="4374356" y="1532732"/>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p:spPr>
        <p:txBody>
          <a:bodyPr wrap="none" anchor="ctr"/>
          <a:lstStyle/>
          <a:p>
            <a:endParaRPr lang="zh-CN" altLang="en-US"/>
          </a:p>
        </p:txBody>
      </p:sp>
      <p:sp>
        <p:nvSpPr>
          <p:cNvPr id="131085" name="AutoShape 13"/>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1086" name="Text Box 14"/>
          <p:cNvSpPr txBox="1">
            <a:spLocks noChangeArrowheads="1"/>
          </p:cNvSpPr>
          <p:nvPr/>
        </p:nvSpPr>
        <p:spPr bwMode="auto">
          <a:xfrm>
            <a:off x="781050" y="302736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31087" name="Text Box 15"/>
          <p:cNvSpPr txBox="1">
            <a:spLocks noChangeArrowheads="1"/>
          </p:cNvSpPr>
          <p:nvPr/>
        </p:nvSpPr>
        <p:spPr bwMode="auto">
          <a:xfrm>
            <a:off x="781050" y="365442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31088" name="Text Box 16"/>
          <p:cNvSpPr txBox="1">
            <a:spLocks noChangeArrowheads="1"/>
          </p:cNvSpPr>
          <p:nvPr/>
        </p:nvSpPr>
        <p:spPr bwMode="auto">
          <a:xfrm>
            <a:off x="781050" y="42116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31089" name="Text Box 17"/>
          <p:cNvSpPr txBox="1">
            <a:spLocks noChangeArrowheads="1"/>
          </p:cNvSpPr>
          <p:nvPr/>
        </p:nvSpPr>
        <p:spPr bwMode="auto">
          <a:xfrm>
            <a:off x="781050" y="4770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31090" name="Text Box 18"/>
          <p:cNvSpPr txBox="1">
            <a:spLocks noChangeArrowheads="1"/>
          </p:cNvSpPr>
          <p:nvPr/>
        </p:nvSpPr>
        <p:spPr bwMode="auto">
          <a:xfrm>
            <a:off x="781050" y="533717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31091" name="Freeform 19"/>
          <p:cNvSpPr>
            <a:spLocks/>
          </p:cNvSpPr>
          <p:nvPr/>
        </p:nvSpPr>
        <p:spPr bwMode="auto">
          <a:xfrm>
            <a:off x="533400" y="3449638"/>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1092" name="Freeform 20"/>
          <p:cNvSpPr>
            <a:spLocks/>
          </p:cNvSpPr>
          <p:nvPr/>
        </p:nvSpPr>
        <p:spPr bwMode="auto">
          <a:xfrm>
            <a:off x="542925" y="4024313"/>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1093" name="Freeform 21"/>
          <p:cNvSpPr>
            <a:spLocks/>
          </p:cNvSpPr>
          <p:nvPr/>
        </p:nvSpPr>
        <p:spPr bwMode="auto">
          <a:xfrm>
            <a:off x="520700" y="4600575"/>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1094" name="Freeform 22"/>
          <p:cNvSpPr>
            <a:spLocks/>
          </p:cNvSpPr>
          <p:nvPr/>
        </p:nvSpPr>
        <p:spPr bwMode="auto">
          <a:xfrm>
            <a:off x="520700" y="5192713"/>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1095" name="AutoShape 23"/>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1096" name="Text Box 24"/>
          <p:cNvSpPr txBox="1">
            <a:spLocks noChangeArrowheads="1"/>
          </p:cNvSpPr>
          <p:nvPr/>
        </p:nvSpPr>
        <p:spPr bwMode="auto">
          <a:xfrm>
            <a:off x="7924800" y="2992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31097" name="Text Box 25"/>
          <p:cNvSpPr txBox="1">
            <a:spLocks noChangeArrowheads="1"/>
          </p:cNvSpPr>
          <p:nvPr/>
        </p:nvSpPr>
        <p:spPr bwMode="auto">
          <a:xfrm>
            <a:off x="7924800" y="36195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31098" name="Text Box 26"/>
          <p:cNvSpPr txBox="1">
            <a:spLocks noChangeArrowheads="1"/>
          </p:cNvSpPr>
          <p:nvPr/>
        </p:nvSpPr>
        <p:spPr bwMode="auto">
          <a:xfrm>
            <a:off x="7924800" y="417671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31099" name="Text Box 27"/>
          <p:cNvSpPr txBox="1">
            <a:spLocks noChangeArrowheads="1"/>
          </p:cNvSpPr>
          <p:nvPr/>
        </p:nvSpPr>
        <p:spPr bwMode="auto">
          <a:xfrm>
            <a:off x="7924800" y="47371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31100" name="Text Box 28"/>
          <p:cNvSpPr txBox="1">
            <a:spLocks noChangeArrowheads="1"/>
          </p:cNvSpPr>
          <p:nvPr/>
        </p:nvSpPr>
        <p:spPr bwMode="auto">
          <a:xfrm>
            <a:off x="7924800" y="530225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31101" name="Freeform 29"/>
          <p:cNvSpPr>
            <a:spLocks/>
          </p:cNvSpPr>
          <p:nvPr/>
        </p:nvSpPr>
        <p:spPr bwMode="auto">
          <a:xfrm>
            <a:off x="7886700" y="3414713"/>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1102" name="Freeform 30"/>
          <p:cNvSpPr>
            <a:spLocks/>
          </p:cNvSpPr>
          <p:nvPr/>
        </p:nvSpPr>
        <p:spPr bwMode="auto">
          <a:xfrm>
            <a:off x="7896225" y="3989388"/>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1103" name="Freeform 31"/>
          <p:cNvSpPr>
            <a:spLocks/>
          </p:cNvSpPr>
          <p:nvPr/>
        </p:nvSpPr>
        <p:spPr bwMode="auto">
          <a:xfrm>
            <a:off x="7874000" y="4565650"/>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1104" name="Freeform 32"/>
          <p:cNvSpPr>
            <a:spLocks/>
          </p:cNvSpPr>
          <p:nvPr/>
        </p:nvSpPr>
        <p:spPr bwMode="auto">
          <a:xfrm>
            <a:off x="7874000" y="5157788"/>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1105" name="Text Box 33"/>
          <p:cNvSpPr txBox="1">
            <a:spLocks noChangeArrowheads="1"/>
          </p:cNvSpPr>
          <p:nvPr/>
        </p:nvSpPr>
        <p:spPr bwMode="auto">
          <a:xfrm>
            <a:off x="395288"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1</a:t>
            </a:r>
          </a:p>
        </p:txBody>
      </p:sp>
      <p:sp>
        <p:nvSpPr>
          <p:cNvPr id="131106" name="AutoShape 34"/>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1107" name="Text Box 35"/>
          <p:cNvSpPr txBox="1">
            <a:spLocks noChangeArrowheads="1"/>
          </p:cNvSpPr>
          <p:nvPr/>
        </p:nvSpPr>
        <p:spPr bwMode="auto">
          <a:xfrm>
            <a:off x="8027988" y="2422525"/>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31108" name="AutoShape 36"/>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1109" name="Text Box 37"/>
          <p:cNvSpPr txBox="1">
            <a:spLocks noChangeArrowheads="1"/>
          </p:cNvSpPr>
          <p:nvPr/>
        </p:nvSpPr>
        <p:spPr bwMode="auto">
          <a:xfrm>
            <a:off x="558800" y="2481263"/>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31110" name="Text Box 38"/>
          <p:cNvSpPr txBox="1">
            <a:spLocks noChangeArrowheads="1"/>
          </p:cNvSpPr>
          <p:nvPr/>
        </p:nvSpPr>
        <p:spPr bwMode="auto">
          <a:xfrm>
            <a:off x="7770813"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2</a:t>
            </a:r>
          </a:p>
        </p:txBody>
      </p:sp>
      <p:sp>
        <p:nvSpPr>
          <p:cNvPr id="131111" name="Text Box 39"/>
          <p:cNvSpPr txBox="1">
            <a:spLocks noChangeArrowheads="1"/>
          </p:cNvSpPr>
          <p:nvPr/>
        </p:nvSpPr>
        <p:spPr bwMode="auto">
          <a:xfrm>
            <a:off x="2586038" y="2678113"/>
            <a:ext cx="4146550" cy="822325"/>
          </a:xfrm>
          <a:prstGeom prst="rect">
            <a:avLst/>
          </a:prstGeom>
          <a:noFill/>
          <a:ln w="12700">
            <a:noFill/>
            <a:miter lim="800000"/>
            <a:headEnd type="none" w="sm" len="lg"/>
            <a:tailEnd type="none" w="sm" len="lg"/>
          </a:ln>
          <a:effectLst/>
        </p:spPr>
        <p:txBody>
          <a:bodyPr wrap="none">
            <a:spAutoFit/>
          </a:bodyPr>
          <a:lstStyle/>
          <a:p>
            <a:pPr algn="ctr" defTabSz="762000" eaLnBrk="0" hangingPunct="0"/>
            <a:r>
              <a:rPr kumimoji="1" lang="zh-CN" altLang="en-US" sz="2400">
                <a:solidFill>
                  <a:srgbClr val="333399"/>
                </a:solidFill>
                <a:ea typeface="黑体" pitchFamily="2" charset="-122"/>
              </a:rPr>
              <a:t>网络层剥去分组首部后</a:t>
            </a:r>
          </a:p>
          <a:p>
            <a:pPr algn="ctr" defTabSz="762000" eaLnBrk="0" hangingPunct="0"/>
            <a:r>
              <a:rPr kumimoji="1" lang="zh-CN" altLang="en-US" sz="2400">
                <a:solidFill>
                  <a:srgbClr val="333399"/>
                </a:solidFill>
                <a:ea typeface="黑体" pitchFamily="2" charset="-122"/>
              </a:rPr>
              <a:t>把分组的数据部分交给运输层</a:t>
            </a:r>
          </a:p>
        </p:txBody>
      </p:sp>
      <p:grpSp>
        <p:nvGrpSpPr>
          <p:cNvPr id="4" name="Group 40"/>
          <p:cNvGrpSpPr>
            <a:grpSpLocks/>
          </p:cNvGrpSpPr>
          <p:nvPr/>
        </p:nvGrpSpPr>
        <p:grpSpPr bwMode="auto">
          <a:xfrm>
            <a:off x="4591050" y="3895725"/>
            <a:ext cx="3849688" cy="396875"/>
            <a:chOff x="2892" y="2454"/>
            <a:chExt cx="2425" cy="250"/>
          </a:xfrm>
        </p:grpSpPr>
        <p:sp>
          <p:nvSpPr>
            <p:cNvPr id="131113" name="AutoShape 41"/>
            <p:cNvSpPr>
              <a:spLocks noChangeArrowheads="1"/>
            </p:cNvSpPr>
            <p:nvPr/>
          </p:nvSpPr>
          <p:spPr bwMode="auto">
            <a:xfrm rot="10800000" flipV="1">
              <a:off x="5193" y="2454"/>
              <a:ext cx="124" cy="250"/>
            </a:xfrm>
            <a:prstGeom prst="upArrow">
              <a:avLst>
                <a:gd name="adj1" fmla="val 50000"/>
                <a:gd name="adj2" fmla="val 50403"/>
              </a:avLst>
            </a:prstGeom>
            <a:solidFill>
              <a:schemeClr val="hlink"/>
            </a:solidFill>
            <a:ln w="12700">
              <a:solidFill>
                <a:schemeClr val="tx1"/>
              </a:solidFill>
              <a:miter lim="800000"/>
              <a:headEnd/>
              <a:tailEnd/>
            </a:ln>
            <a:effectLst/>
          </p:spPr>
          <p:txBody>
            <a:bodyPr vert="eaVert" wrap="none" anchor="ctr"/>
            <a:lstStyle/>
            <a:p>
              <a:endParaRPr lang="zh-CN" altLang="en-US"/>
            </a:p>
          </p:txBody>
        </p:sp>
        <p:sp>
          <p:nvSpPr>
            <p:cNvPr id="131114" name="AutoShape 42"/>
            <p:cNvSpPr>
              <a:spLocks noChangeArrowheads="1"/>
            </p:cNvSpPr>
            <p:nvPr/>
          </p:nvSpPr>
          <p:spPr bwMode="auto">
            <a:xfrm rot="10800000" flipV="1">
              <a:off x="2892" y="2454"/>
              <a:ext cx="124" cy="250"/>
            </a:xfrm>
            <a:prstGeom prst="upArrow">
              <a:avLst>
                <a:gd name="adj1" fmla="val 50000"/>
                <a:gd name="adj2" fmla="val 50403"/>
              </a:avLst>
            </a:prstGeom>
            <a:solidFill>
              <a:schemeClr val="hlink"/>
            </a:solidFill>
            <a:ln w="12700">
              <a:solidFill>
                <a:schemeClr val="tx1"/>
              </a:solidFill>
              <a:miter lim="800000"/>
              <a:headEnd/>
              <a:tailEnd/>
            </a:ln>
            <a:effectLst/>
          </p:spPr>
          <p:txBody>
            <a:bodyPr vert="eaVert" wrap="none" anchor="ctr"/>
            <a:lstStyle/>
            <a:p>
              <a:endParaRPr lang="zh-CN" altLang="en-US"/>
            </a:p>
          </p:txBody>
        </p:sp>
      </p:grpSp>
      <p:sp>
        <p:nvSpPr>
          <p:cNvPr id="5" name="灯片编号占位符 4"/>
          <p:cNvSpPr>
            <a:spLocks noGrp="1"/>
          </p:cNvSpPr>
          <p:nvPr>
            <p:ph type="sldNum" sz="quarter" idx="12"/>
          </p:nvPr>
        </p:nvSpPr>
        <p:spPr/>
        <p:txBody>
          <a:bodyPr/>
          <a:lstStyle/>
          <a:p>
            <a:fld id="{A867B632-A561-4CD2-869C-B779CF7512F2}" type="slidenum">
              <a:rPr lang="en-US" altLang="zh-CN" smtClean="0"/>
              <a:pPr/>
              <a:t>74</a:t>
            </a:fld>
            <a:endParaRPr lang="en-US" altLang="zh-CN"/>
          </a:p>
        </p:txBody>
      </p:sp>
    </p:spTree>
    <p:extLst>
      <p:ext uri="{BB962C8B-B14F-4D97-AF65-F5344CB8AC3E}">
        <p14:creationId xmlns:p14="http://schemas.microsoft.com/office/powerpoint/2010/main" val="4155118043"/>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1078"/>
                                        </p:tgtEl>
                                      </p:cBhvr>
                                    </p:animEffect>
                                    <p:set>
                                      <p:cBhvr>
                                        <p:cTn id="7" dur="1" fill="hold">
                                          <p:stCondLst>
                                            <p:cond delay="999"/>
                                          </p:stCondLst>
                                        </p:cTn>
                                        <p:tgtEl>
                                          <p:spTgt spid="131078"/>
                                        </p:tgtEl>
                                        <p:attrNameLst>
                                          <p:attrName>style.visibility</p:attrName>
                                        </p:attrNameLst>
                                      </p:cBhvr>
                                      <p:to>
                                        <p:strVal val="hidden"/>
                                      </p:to>
                                    </p:se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2000"/>
                                        <p:tgtEl>
                                          <p:spTgt spid="4"/>
                                        </p:tgtEl>
                                      </p:cBhvr>
                                    </p:animEffect>
                                  </p:childTnLst>
                                </p:cTn>
                              </p:par>
                            </p:childTnLst>
                          </p:cTn>
                        </p:par>
                        <p:par>
                          <p:cTn id="12" fill="hold">
                            <p:stCondLst>
                              <p:cond delay="4000"/>
                            </p:stCondLst>
                            <p:childTnLst>
                              <p:par>
                                <p:cTn id="13" presetID="1" presetClass="exit" presetSubtype="0" fill="hold" nodeType="after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par>
                          <p:cTn id="15" fill="hold">
                            <p:stCondLst>
                              <p:cond delay="400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par>
                          <p:cTn id="18" fill="hold">
                            <p:stCondLst>
                              <p:cond delay="4000"/>
                            </p:stCondLst>
                            <p:childTnLst>
                              <p:par>
                                <p:cTn id="19" presetID="1" presetClass="exit" presetSubtype="0" fill="hold" nodeType="after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563938" y="2997200"/>
            <a:ext cx="3094037" cy="358775"/>
            <a:chOff x="2245" y="2252"/>
            <a:chExt cx="1949" cy="226"/>
          </a:xfrm>
        </p:grpSpPr>
        <p:sp>
          <p:nvSpPr>
            <p:cNvPr id="132099" name="Rectangle 3"/>
            <p:cNvSpPr>
              <a:spLocks noChangeArrowheads="1"/>
            </p:cNvSpPr>
            <p:nvPr/>
          </p:nvSpPr>
          <p:spPr bwMode="auto">
            <a:xfrm>
              <a:off x="2245" y="2252"/>
              <a:ext cx="318" cy="226"/>
            </a:xfrm>
            <a:prstGeom prst="rect">
              <a:avLst/>
            </a:prstGeom>
            <a:solidFill>
              <a:srgbClr val="FF99FF"/>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5</a:t>
              </a:r>
            </a:p>
          </p:txBody>
        </p:sp>
        <p:sp>
          <p:nvSpPr>
            <p:cNvPr id="132100" name="Rectangle 4"/>
            <p:cNvSpPr>
              <a:spLocks noChangeArrowheads="1"/>
            </p:cNvSpPr>
            <p:nvPr/>
          </p:nvSpPr>
          <p:spPr bwMode="auto">
            <a:xfrm>
              <a:off x="2561" y="2252"/>
              <a:ext cx="1633" cy="226"/>
            </a:xfrm>
            <a:prstGeom prst="rect">
              <a:avLst/>
            </a:prstGeom>
            <a:solidFill>
              <a:srgbClr val="CCECFF"/>
            </a:solidFill>
            <a:ln w="9525">
              <a:solidFill>
                <a:schemeClr val="tx1"/>
              </a:solidFill>
              <a:miter lim="800000"/>
              <a:headEnd/>
              <a:tailEnd/>
            </a:ln>
            <a:effec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sp>
        <p:nvSpPr>
          <p:cNvPr id="132101" name="Rectangle 5"/>
          <p:cNvSpPr>
            <a:spLocks noChangeArrowheads="1"/>
          </p:cNvSpPr>
          <p:nvPr/>
        </p:nvSpPr>
        <p:spPr bwMode="auto">
          <a:xfrm>
            <a:off x="3059113" y="3575050"/>
            <a:ext cx="504825" cy="358775"/>
          </a:xfrm>
          <a:prstGeom prst="rect">
            <a:avLst/>
          </a:prstGeom>
          <a:solidFill>
            <a:srgbClr val="FF9900"/>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4</a:t>
            </a:r>
          </a:p>
        </p:txBody>
      </p:sp>
      <p:grpSp>
        <p:nvGrpSpPr>
          <p:cNvPr id="3" name="Group 6"/>
          <p:cNvGrpSpPr>
            <a:grpSpLocks/>
          </p:cNvGrpSpPr>
          <p:nvPr/>
        </p:nvGrpSpPr>
        <p:grpSpPr bwMode="auto">
          <a:xfrm>
            <a:off x="3563938" y="3575050"/>
            <a:ext cx="3094037" cy="358775"/>
            <a:chOff x="2245" y="2252"/>
            <a:chExt cx="1949" cy="226"/>
          </a:xfrm>
        </p:grpSpPr>
        <p:sp>
          <p:nvSpPr>
            <p:cNvPr id="132103" name="Rectangle 7"/>
            <p:cNvSpPr>
              <a:spLocks noChangeArrowheads="1"/>
            </p:cNvSpPr>
            <p:nvPr/>
          </p:nvSpPr>
          <p:spPr bwMode="auto">
            <a:xfrm>
              <a:off x="2245" y="2252"/>
              <a:ext cx="318" cy="226"/>
            </a:xfrm>
            <a:prstGeom prst="rect">
              <a:avLst/>
            </a:prstGeom>
            <a:solidFill>
              <a:srgbClr val="FF99FF"/>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5</a:t>
              </a:r>
            </a:p>
          </p:txBody>
        </p:sp>
        <p:sp>
          <p:nvSpPr>
            <p:cNvPr id="132104" name="Rectangle 8"/>
            <p:cNvSpPr>
              <a:spLocks noChangeArrowheads="1"/>
            </p:cNvSpPr>
            <p:nvPr/>
          </p:nvSpPr>
          <p:spPr bwMode="auto">
            <a:xfrm>
              <a:off x="2561" y="2252"/>
              <a:ext cx="1633" cy="226"/>
            </a:xfrm>
            <a:prstGeom prst="rect">
              <a:avLst/>
            </a:prstGeom>
            <a:solidFill>
              <a:srgbClr val="CCECFF"/>
            </a:solidFill>
            <a:ln w="9525">
              <a:solidFill>
                <a:schemeClr val="tx1"/>
              </a:solidFill>
              <a:miter lim="800000"/>
              <a:headEnd/>
              <a:tailEnd/>
            </a:ln>
            <a:effec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grpSp>
      <p:sp>
        <p:nvSpPr>
          <p:cNvPr id="132105" name="Rectangle 9"/>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32106" name="AutoShape 10"/>
          <p:cNvSpPr>
            <a:spLocks noChangeArrowheads="1"/>
          </p:cNvSpPr>
          <p:nvPr/>
        </p:nvSpPr>
        <p:spPr bwMode="auto">
          <a:xfrm rot="-5400000">
            <a:off x="4374356" y="1532732"/>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p:spPr>
        <p:txBody>
          <a:bodyPr wrap="none" anchor="ctr"/>
          <a:lstStyle/>
          <a:p>
            <a:endParaRPr lang="zh-CN" altLang="en-US"/>
          </a:p>
        </p:txBody>
      </p:sp>
      <p:sp>
        <p:nvSpPr>
          <p:cNvPr id="132107" name="AutoShape 11"/>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2108" name="Text Box 12"/>
          <p:cNvSpPr txBox="1">
            <a:spLocks noChangeArrowheads="1"/>
          </p:cNvSpPr>
          <p:nvPr/>
        </p:nvSpPr>
        <p:spPr bwMode="auto">
          <a:xfrm>
            <a:off x="781050" y="302736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32109" name="Text Box 13"/>
          <p:cNvSpPr txBox="1">
            <a:spLocks noChangeArrowheads="1"/>
          </p:cNvSpPr>
          <p:nvPr/>
        </p:nvSpPr>
        <p:spPr bwMode="auto">
          <a:xfrm>
            <a:off x="781050" y="365442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32110" name="Text Box 14"/>
          <p:cNvSpPr txBox="1">
            <a:spLocks noChangeArrowheads="1"/>
          </p:cNvSpPr>
          <p:nvPr/>
        </p:nvSpPr>
        <p:spPr bwMode="auto">
          <a:xfrm>
            <a:off x="781050" y="42116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32111" name="Text Box 15"/>
          <p:cNvSpPr txBox="1">
            <a:spLocks noChangeArrowheads="1"/>
          </p:cNvSpPr>
          <p:nvPr/>
        </p:nvSpPr>
        <p:spPr bwMode="auto">
          <a:xfrm>
            <a:off x="781050" y="4770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32112" name="Text Box 16"/>
          <p:cNvSpPr txBox="1">
            <a:spLocks noChangeArrowheads="1"/>
          </p:cNvSpPr>
          <p:nvPr/>
        </p:nvSpPr>
        <p:spPr bwMode="auto">
          <a:xfrm>
            <a:off x="781050" y="533717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32113" name="Freeform 17"/>
          <p:cNvSpPr>
            <a:spLocks/>
          </p:cNvSpPr>
          <p:nvPr/>
        </p:nvSpPr>
        <p:spPr bwMode="auto">
          <a:xfrm>
            <a:off x="533400" y="3449638"/>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2114" name="Freeform 18"/>
          <p:cNvSpPr>
            <a:spLocks/>
          </p:cNvSpPr>
          <p:nvPr/>
        </p:nvSpPr>
        <p:spPr bwMode="auto">
          <a:xfrm>
            <a:off x="542925" y="4024313"/>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2115" name="Freeform 19"/>
          <p:cNvSpPr>
            <a:spLocks/>
          </p:cNvSpPr>
          <p:nvPr/>
        </p:nvSpPr>
        <p:spPr bwMode="auto">
          <a:xfrm>
            <a:off x="520700" y="4600575"/>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2116" name="Freeform 20"/>
          <p:cNvSpPr>
            <a:spLocks/>
          </p:cNvSpPr>
          <p:nvPr/>
        </p:nvSpPr>
        <p:spPr bwMode="auto">
          <a:xfrm>
            <a:off x="520700" y="5192713"/>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2117" name="AutoShape 21"/>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2118" name="Text Box 22"/>
          <p:cNvSpPr txBox="1">
            <a:spLocks noChangeArrowheads="1"/>
          </p:cNvSpPr>
          <p:nvPr/>
        </p:nvSpPr>
        <p:spPr bwMode="auto">
          <a:xfrm>
            <a:off x="7924800" y="2992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32119" name="Text Box 23"/>
          <p:cNvSpPr txBox="1">
            <a:spLocks noChangeArrowheads="1"/>
          </p:cNvSpPr>
          <p:nvPr/>
        </p:nvSpPr>
        <p:spPr bwMode="auto">
          <a:xfrm>
            <a:off x="7924800" y="36195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32120" name="Text Box 24"/>
          <p:cNvSpPr txBox="1">
            <a:spLocks noChangeArrowheads="1"/>
          </p:cNvSpPr>
          <p:nvPr/>
        </p:nvSpPr>
        <p:spPr bwMode="auto">
          <a:xfrm>
            <a:off x="7924800" y="417671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32121" name="Text Box 25"/>
          <p:cNvSpPr txBox="1">
            <a:spLocks noChangeArrowheads="1"/>
          </p:cNvSpPr>
          <p:nvPr/>
        </p:nvSpPr>
        <p:spPr bwMode="auto">
          <a:xfrm>
            <a:off x="7924800" y="47371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32122" name="Text Box 26"/>
          <p:cNvSpPr txBox="1">
            <a:spLocks noChangeArrowheads="1"/>
          </p:cNvSpPr>
          <p:nvPr/>
        </p:nvSpPr>
        <p:spPr bwMode="auto">
          <a:xfrm>
            <a:off x="7924800" y="530225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32123" name="Freeform 27"/>
          <p:cNvSpPr>
            <a:spLocks/>
          </p:cNvSpPr>
          <p:nvPr/>
        </p:nvSpPr>
        <p:spPr bwMode="auto">
          <a:xfrm>
            <a:off x="7886700" y="3414713"/>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2124" name="Freeform 28"/>
          <p:cNvSpPr>
            <a:spLocks/>
          </p:cNvSpPr>
          <p:nvPr/>
        </p:nvSpPr>
        <p:spPr bwMode="auto">
          <a:xfrm>
            <a:off x="7896225" y="3989388"/>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2125" name="Freeform 29"/>
          <p:cNvSpPr>
            <a:spLocks/>
          </p:cNvSpPr>
          <p:nvPr/>
        </p:nvSpPr>
        <p:spPr bwMode="auto">
          <a:xfrm>
            <a:off x="7874000" y="4565650"/>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2126" name="Freeform 30"/>
          <p:cNvSpPr>
            <a:spLocks/>
          </p:cNvSpPr>
          <p:nvPr/>
        </p:nvSpPr>
        <p:spPr bwMode="auto">
          <a:xfrm>
            <a:off x="7874000" y="5157788"/>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2127" name="Text Box 31"/>
          <p:cNvSpPr txBox="1">
            <a:spLocks noChangeArrowheads="1"/>
          </p:cNvSpPr>
          <p:nvPr/>
        </p:nvSpPr>
        <p:spPr bwMode="auto">
          <a:xfrm>
            <a:off x="395288"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1</a:t>
            </a:r>
          </a:p>
        </p:txBody>
      </p:sp>
      <p:sp>
        <p:nvSpPr>
          <p:cNvPr id="132128" name="AutoShape 32"/>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2129" name="Text Box 33"/>
          <p:cNvSpPr txBox="1">
            <a:spLocks noChangeArrowheads="1"/>
          </p:cNvSpPr>
          <p:nvPr/>
        </p:nvSpPr>
        <p:spPr bwMode="auto">
          <a:xfrm>
            <a:off x="8027988" y="2422525"/>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32130" name="AutoShape 34"/>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2131" name="Text Box 35"/>
          <p:cNvSpPr txBox="1">
            <a:spLocks noChangeArrowheads="1"/>
          </p:cNvSpPr>
          <p:nvPr/>
        </p:nvSpPr>
        <p:spPr bwMode="auto">
          <a:xfrm>
            <a:off x="558800" y="2481263"/>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32132" name="Text Box 36"/>
          <p:cNvSpPr txBox="1">
            <a:spLocks noChangeArrowheads="1"/>
          </p:cNvSpPr>
          <p:nvPr/>
        </p:nvSpPr>
        <p:spPr bwMode="auto">
          <a:xfrm>
            <a:off x="7770813"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2</a:t>
            </a:r>
          </a:p>
        </p:txBody>
      </p:sp>
      <p:sp>
        <p:nvSpPr>
          <p:cNvPr id="132133" name="Text Box 37"/>
          <p:cNvSpPr txBox="1">
            <a:spLocks noChangeArrowheads="1"/>
          </p:cNvSpPr>
          <p:nvPr/>
        </p:nvSpPr>
        <p:spPr bwMode="auto">
          <a:xfrm>
            <a:off x="2873375" y="2101850"/>
            <a:ext cx="4146550" cy="822325"/>
          </a:xfrm>
          <a:prstGeom prst="rect">
            <a:avLst/>
          </a:prstGeom>
          <a:noFill/>
          <a:ln w="12700">
            <a:noFill/>
            <a:miter lim="800000"/>
            <a:headEnd type="none" w="sm" len="lg"/>
            <a:tailEnd type="none" w="sm" len="lg"/>
          </a:ln>
          <a:effectLst/>
        </p:spPr>
        <p:txBody>
          <a:bodyPr wrap="none">
            <a:spAutoFit/>
          </a:bodyPr>
          <a:lstStyle/>
          <a:p>
            <a:pPr algn="ctr" defTabSz="762000" eaLnBrk="0" hangingPunct="0"/>
            <a:r>
              <a:rPr kumimoji="1" lang="zh-CN" altLang="en-US" sz="2400">
                <a:solidFill>
                  <a:srgbClr val="333399"/>
                </a:solidFill>
                <a:ea typeface="黑体" pitchFamily="2" charset="-122"/>
              </a:rPr>
              <a:t>运输层剥去报文首部后</a:t>
            </a:r>
          </a:p>
          <a:p>
            <a:pPr algn="ctr" defTabSz="762000" eaLnBrk="0" hangingPunct="0"/>
            <a:r>
              <a:rPr kumimoji="1" lang="zh-CN" altLang="en-US" sz="2400">
                <a:solidFill>
                  <a:srgbClr val="333399"/>
                </a:solidFill>
                <a:ea typeface="黑体" pitchFamily="2" charset="-122"/>
              </a:rPr>
              <a:t>把报文的数据部分交给应用层</a:t>
            </a:r>
          </a:p>
        </p:txBody>
      </p:sp>
      <p:grpSp>
        <p:nvGrpSpPr>
          <p:cNvPr id="4" name="Group 38"/>
          <p:cNvGrpSpPr>
            <a:grpSpLocks/>
          </p:cNvGrpSpPr>
          <p:nvPr/>
        </p:nvGrpSpPr>
        <p:grpSpPr bwMode="auto">
          <a:xfrm>
            <a:off x="4951413" y="3248025"/>
            <a:ext cx="3489325" cy="396875"/>
            <a:chOff x="3119" y="2046"/>
            <a:chExt cx="2198" cy="250"/>
          </a:xfrm>
        </p:grpSpPr>
        <p:sp>
          <p:nvSpPr>
            <p:cNvPr id="132135" name="AutoShape 39"/>
            <p:cNvSpPr>
              <a:spLocks noChangeArrowheads="1"/>
            </p:cNvSpPr>
            <p:nvPr/>
          </p:nvSpPr>
          <p:spPr bwMode="auto">
            <a:xfrm rot="10800000" flipV="1">
              <a:off x="5193" y="2046"/>
              <a:ext cx="124" cy="250"/>
            </a:xfrm>
            <a:prstGeom prst="upArrow">
              <a:avLst>
                <a:gd name="adj1" fmla="val 50000"/>
                <a:gd name="adj2" fmla="val 50403"/>
              </a:avLst>
            </a:prstGeom>
            <a:solidFill>
              <a:schemeClr val="hlink"/>
            </a:solidFill>
            <a:ln w="12700">
              <a:solidFill>
                <a:schemeClr val="tx1"/>
              </a:solidFill>
              <a:miter lim="800000"/>
              <a:headEnd/>
              <a:tailEnd/>
            </a:ln>
            <a:effectLst/>
          </p:spPr>
          <p:txBody>
            <a:bodyPr vert="eaVert" wrap="none" anchor="ctr"/>
            <a:lstStyle/>
            <a:p>
              <a:endParaRPr lang="zh-CN" altLang="en-US"/>
            </a:p>
          </p:txBody>
        </p:sp>
        <p:sp>
          <p:nvSpPr>
            <p:cNvPr id="132136" name="AutoShape 40"/>
            <p:cNvSpPr>
              <a:spLocks noChangeArrowheads="1"/>
            </p:cNvSpPr>
            <p:nvPr/>
          </p:nvSpPr>
          <p:spPr bwMode="auto">
            <a:xfrm rot="10800000" flipV="1">
              <a:off x="3119" y="2046"/>
              <a:ext cx="124" cy="250"/>
            </a:xfrm>
            <a:prstGeom prst="upArrow">
              <a:avLst>
                <a:gd name="adj1" fmla="val 50000"/>
                <a:gd name="adj2" fmla="val 50403"/>
              </a:avLst>
            </a:prstGeom>
            <a:solidFill>
              <a:schemeClr val="hlink"/>
            </a:solidFill>
            <a:ln w="12700">
              <a:solidFill>
                <a:schemeClr val="tx1"/>
              </a:solidFill>
              <a:miter lim="800000"/>
              <a:headEnd/>
              <a:tailEnd/>
            </a:ln>
            <a:effectLst/>
          </p:spPr>
          <p:txBody>
            <a:bodyPr vert="eaVert" wrap="none" anchor="ctr"/>
            <a:lstStyle/>
            <a:p>
              <a:endParaRPr lang="zh-CN" altLang="en-US"/>
            </a:p>
          </p:txBody>
        </p:sp>
      </p:grpSp>
      <p:sp>
        <p:nvSpPr>
          <p:cNvPr id="5" name="灯片编号占位符 4"/>
          <p:cNvSpPr>
            <a:spLocks noGrp="1"/>
          </p:cNvSpPr>
          <p:nvPr>
            <p:ph type="sldNum" sz="quarter" idx="12"/>
          </p:nvPr>
        </p:nvSpPr>
        <p:spPr/>
        <p:txBody>
          <a:bodyPr/>
          <a:lstStyle/>
          <a:p>
            <a:fld id="{A867B632-A561-4CD2-869C-B779CF7512F2}" type="slidenum">
              <a:rPr lang="en-US" altLang="zh-CN" smtClean="0"/>
              <a:pPr/>
              <a:t>75</a:t>
            </a:fld>
            <a:endParaRPr lang="en-US" altLang="zh-CN"/>
          </a:p>
        </p:txBody>
      </p:sp>
    </p:spTree>
    <p:extLst>
      <p:ext uri="{BB962C8B-B14F-4D97-AF65-F5344CB8AC3E}">
        <p14:creationId xmlns:p14="http://schemas.microsoft.com/office/powerpoint/2010/main" val="1439670503"/>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2101"/>
                                        </p:tgtEl>
                                      </p:cBhvr>
                                    </p:animEffect>
                                    <p:set>
                                      <p:cBhvr>
                                        <p:cTn id="7" dur="1" fill="hold">
                                          <p:stCondLst>
                                            <p:cond delay="999"/>
                                          </p:stCondLst>
                                        </p:cTn>
                                        <p:tgtEl>
                                          <p:spTgt spid="132101"/>
                                        </p:tgtEl>
                                        <p:attrNameLst>
                                          <p:attrName>style.visibility</p:attrName>
                                        </p:attrNameLst>
                                      </p:cBhvr>
                                      <p:to>
                                        <p:strVal val="hidden"/>
                                      </p:to>
                                    </p:se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1000"/>
                                        <p:tgtEl>
                                          <p:spTgt spid="4"/>
                                        </p:tgtEl>
                                      </p:cBhvr>
                                    </p:animEffect>
                                  </p:childTnLst>
                                </p:cTn>
                              </p:par>
                            </p:childTnLst>
                          </p:cTn>
                        </p:par>
                        <p:par>
                          <p:cTn id="12" fill="hold">
                            <p:stCondLst>
                              <p:cond delay="3000"/>
                            </p:stCondLst>
                            <p:childTnLst>
                              <p:par>
                                <p:cTn id="13" presetID="1" presetClass="exit" presetSubtype="0" fill="hold" nodeType="after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par>
                          <p:cTn id="15" fill="hold">
                            <p:stCondLst>
                              <p:cond delay="3000"/>
                            </p:stCondLst>
                            <p:childTnLst>
                              <p:par>
                                <p:cTn id="16" presetID="1"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par>
                          <p:cTn id="18" fill="hold">
                            <p:stCondLst>
                              <p:cond delay="3000"/>
                            </p:stCondLst>
                            <p:childTnLst>
                              <p:par>
                                <p:cTn id="19" presetID="1" presetClass="exit" presetSubtype="0" fill="hold" nodeType="after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ChangeArrowheads="1"/>
          </p:cNvSpPr>
          <p:nvPr/>
        </p:nvSpPr>
        <p:spPr bwMode="auto">
          <a:xfrm>
            <a:off x="4067175" y="2422525"/>
            <a:ext cx="2592388" cy="358775"/>
          </a:xfrm>
          <a:prstGeom prst="rect">
            <a:avLst/>
          </a:prstGeom>
          <a:solidFill>
            <a:srgbClr val="CCECFF"/>
          </a:solidFill>
          <a:ln w="9525">
            <a:solidFill>
              <a:schemeClr val="tx1"/>
            </a:solidFill>
            <a:miter lim="800000"/>
            <a:headEnd/>
            <a:tailEnd/>
          </a:ln>
          <a:effec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sp>
        <p:nvSpPr>
          <p:cNvPr id="133123" name="Rectangle 3"/>
          <p:cNvSpPr>
            <a:spLocks noChangeArrowheads="1"/>
          </p:cNvSpPr>
          <p:nvPr/>
        </p:nvSpPr>
        <p:spPr bwMode="auto">
          <a:xfrm>
            <a:off x="3563938" y="2997200"/>
            <a:ext cx="504825" cy="358775"/>
          </a:xfrm>
          <a:prstGeom prst="rect">
            <a:avLst/>
          </a:prstGeom>
          <a:solidFill>
            <a:srgbClr val="FF99FF"/>
          </a:solidFill>
          <a:ln w="9525">
            <a:solidFill>
              <a:schemeClr val="tx1"/>
            </a:solidFill>
            <a:miter lim="800000"/>
            <a:headEnd/>
            <a:tailEnd/>
          </a:ln>
          <a:effectLst/>
        </p:spPr>
        <p:txBody>
          <a:bodyPr wrap="none" anchor="ctr"/>
          <a:lstStyle/>
          <a:p>
            <a:pPr algn="ctr"/>
            <a:r>
              <a:rPr lang="en-US" altLang="zh-CN">
                <a:solidFill>
                  <a:srgbClr val="333399"/>
                </a:solidFill>
              </a:rPr>
              <a:t>H</a:t>
            </a:r>
            <a:r>
              <a:rPr lang="en-US" altLang="zh-CN" b="1" baseline="-25000">
                <a:solidFill>
                  <a:srgbClr val="333399"/>
                </a:solidFill>
              </a:rPr>
              <a:t>5</a:t>
            </a:r>
          </a:p>
        </p:txBody>
      </p:sp>
      <p:sp>
        <p:nvSpPr>
          <p:cNvPr id="133124" name="Rectangle 4"/>
          <p:cNvSpPr>
            <a:spLocks noChangeArrowheads="1"/>
          </p:cNvSpPr>
          <p:nvPr/>
        </p:nvSpPr>
        <p:spPr bwMode="auto">
          <a:xfrm>
            <a:off x="4065588" y="2997200"/>
            <a:ext cx="2592387" cy="358775"/>
          </a:xfrm>
          <a:prstGeom prst="rect">
            <a:avLst/>
          </a:prstGeom>
          <a:solidFill>
            <a:srgbClr val="CCECFF"/>
          </a:solidFill>
          <a:ln w="9525">
            <a:solidFill>
              <a:schemeClr val="tx1"/>
            </a:solidFill>
            <a:miter lim="800000"/>
            <a:headEnd/>
            <a:tailEnd/>
          </a:ln>
          <a:effectLst/>
        </p:spPr>
        <p:txBody>
          <a:bodyPr wrap="none" anchor="ctr"/>
          <a:lstStyle/>
          <a:p>
            <a:pPr algn="ctr"/>
            <a:r>
              <a:rPr lang="zh-CN" altLang="en-US" sz="2000">
                <a:solidFill>
                  <a:srgbClr val="333399"/>
                </a:solidFill>
                <a:latin typeface="Tahoma" pitchFamily="34" charset="0"/>
                <a:ea typeface="黑体" pitchFamily="2" charset="-122"/>
              </a:rPr>
              <a:t>应 用 程 序 数 据</a:t>
            </a:r>
          </a:p>
        </p:txBody>
      </p:sp>
      <p:sp>
        <p:nvSpPr>
          <p:cNvPr id="133125" name="Rectangle 5"/>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33126" name="AutoShape 6"/>
          <p:cNvSpPr>
            <a:spLocks noChangeArrowheads="1"/>
          </p:cNvSpPr>
          <p:nvPr/>
        </p:nvSpPr>
        <p:spPr bwMode="auto">
          <a:xfrm rot="-5400000">
            <a:off x="4374356" y="1532732"/>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p:spPr>
        <p:txBody>
          <a:bodyPr wrap="none" anchor="ctr"/>
          <a:lstStyle/>
          <a:p>
            <a:endParaRPr lang="zh-CN" altLang="en-US"/>
          </a:p>
        </p:txBody>
      </p:sp>
      <p:sp>
        <p:nvSpPr>
          <p:cNvPr id="133127" name="AutoShape 7"/>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3128" name="Text Box 8"/>
          <p:cNvSpPr txBox="1">
            <a:spLocks noChangeArrowheads="1"/>
          </p:cNvSpPr>
          <p:nvPr/>
        </p:nvSpPr>
        <p:spPr bwMode="auto">
          <a:xfrm>
            <a:off x="781050" y="302736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33129" name="Text Box 9"/>
          <p:cNvSpPr txBox="1">
            <a:spLocks noChangeArrowheads="1"/>
          </p:cNvSpPr>
          <p:nvPr/>
        </p:nvSpPr>
        <p:spPr bwMode="auto">
          <a:xfrm>
            <a:off x="781050" y="365442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33130" name="Text Box 10"/>
          <p:cNvSpPr txBox="1">
            <a:spLocks noChangeArrowheads="1"/>
          </p:cNvSpPr>
          <p:nvPr/>
        </p:nvSpPr>
        <p:spPr bwMode="auto">
          <a:xfrm>
            <a:off x="781050" y="42116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33131" name="Text Box 11"/>
          <p:cNvSpPr txBox="1">
            <a:spLocks noChangeArrowheads="1"/>
          </p:cNvSpPr>
          <p:nvPr/>
        </p:nvSpPr>
        <p:spPr bwMode="auto">
          <a:xfrm>
            <a:off x="781050" y="4770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33132" name="Text Box 12"/>
          <p:cNvSpPr txBox="1">
            <a:spLocks noChangeArrowheads="1"/>
          </p:cNvSpPr>
          <p:nvPr/>
        </p:nvSpPr>
        <p:spPr bwMode="auto">
          <a:xfrm>
            <a:off x="781050" y="533717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33133" name="Freeform 13"/>
          <p:cNvSpPr>
            <a:spLocks/>
          </p:cNvSpPr>
          <p:nvPr/>
        </p:nvSpPr>
        <p:spPr bwMode="auto">
          <a:xfrm>
            <a:off x="533400" y="3449638"/>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3134" name="Freeform 14"/>
          <p:cNvSpPr>
            <a:spLocks/>
          </p:cNvSpPr>
          <p:nvPr/>
        </p:nvSpPr>
        <p:spPr bwMode="auto">
          <a:xfrm>
            <a:off x="542925" y="4024313"/>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3135" name="Freeform 15"/>
          <p:cNvSpPr>
            <a:spLocks/>
          </p:cNvSpPr>
          <p:nvPr/>
        </p:nvSpPr>
        <p:spPr bwMode="auto">
          <a:xfrm>
            <a:off x="520700" y="4600575"/>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3136" name="Freeform 16"/>
          <p:cNvSpPr>
            <a:spLocks/>
          </p:cNvSpPr>
          <p:nvPr/>
        </p:nvSpPr>
        <p:spPr bwMode="auto">
          <a:xfrm>
            <a:off x="520700" y="5192713"/>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3137" name="AutoShape 17"/>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3138" name="Text Box 18"/>
          <p:cNvSpPr txBox="1">
            <a:spLocks noChangeArrowheads="1"/>
          </p:cNvSpPr>
          <p:nvPr/>
        </p:nvSpPr>
        <p:spPr bwMode="auto">
          <a:xfrm>
            <a:off x="7924800" y="2992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33139" name="Text Box 19"/>
          <p:cNvSpPr txBox="1">
            <a:spLocks noChangeArrowheads="1"/>
          </p:cNvSpPr>
          <p:nvPr/>
        </p:nvSpPr>
        <p:spPr bwMode="auto">
          <a:xfrm>
            <a:off x="7924800" y="36195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33140" name="Text Box 20"/>
          <p:cNvSpPr txBox="1">
            <a:spLocks noChangeArrowheads="1"/>
          </p:cNvSpPr>
          <p:nvPr/>
        </p:nvSpPr>
        <p:spPr bwMode="auto">
          <a:xfrm>
            <a:off x="7924800" y="417671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33141" name="Text Box 21"/>
          <p:cNvSpPr txBox="1">
            <a:spLocks noChangeArrowheads="1"/>
          </p:cNvSpPr>
          <p:nvPr/>
        </p:nvSpPr>
        <p:spPr bwMode="auto">
          <a:xfrm>
            <a:off x="7924800" y="47371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33142" name="Text Box 22"/>
          <p:cNvSpPr txBox="1">
            <a:spLocks noChangeArrowheads="1"/>
          </p:cNvSpPr>
          <p:nvPr/>
        </p:nvSpPr>
        <p:spPr bwMode="auto">
          <a:xfrm>
            <a:off x="7924800" y="530225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33143" name="Freeform 23"/>
          <p:cNvSpPr>
            <a:spLocks/>
          </p:cNvSpPr>
          <p:nvPr/>
        </p:nvSpPr>
        <p:spPr bwMode="auto">
          <a:xfrm>
            <a:off x="7886700" y="3414713"/>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3144" name="Freeform 24"/>
          <p:cNvSpPr>
            <a:spLocks/>
          </p:cNvSpPr>
          <p:nvPr/>
        </p:nvSpPr>
        <p:spPr bwMode="auto">
          <a:xfrm>
            <a:off x="7896225" y="3989388"/>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3145" name="Freeform 25"/>
          <p:cNvSpPr>
            <a:spLocks/>
          </p:cNvSpPr>
          <p:nvPr/>
        </p:nvSpPr>
        <p:spPr bwMode="auto">
          <a:xfrm>
            <a:off x="7874000" y="4565650"/>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3146" name="Freeform 26"/>
          <p:cNvSpPr>
            <a:spLocks/>
          </p:cNvSpPr>
          <p:nvPr/>
        </p:nvSpPr>
        <p:spPr bwMode="auto">
          <a:xfrm>
            <a:off x="7874000" y="5157788"/>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3147" name="Text Box 27"/>
          <p:cNvSpPr txBox="1">
            <a:spLocks noChangeArrowheads="1"/>
          </p:cNvSpPr>
          <p:nvPr/>
        </p:nvSpPr>
        <p:spPr bwMode="auto">
          <a:xfrm>
            <a:off x="395288"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1</a:t>
            </a:r>
          </a:p>
        </p:txBody>
      </p:sp>
      <p:sp>
        <p:nvSpPr>
          <p:cNvPr id="133148" name="AutoShape 28"/>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3149" name="Text Box 29"/>
          <p:cNvSpPr txBox="1">
            <a:spLocks noChangeArrowheads="1"/>
          </p:cNvSpPr>
          <p:nvPr/>
        </p:nvSpPr>
        <p:spPr bwMode="auto">
          <a:xfrm>
            <a:off x="8027988" y="2422525"/>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33150" name="AutoShape 30"/>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3151" name="Text Box 31"/>
          <p:cNvSpPr txBox="1">
            <a:spLocks noChangeArrowheads="1"/>
          </p:cNvSpPr>
          <p:nvPr/>
        </p:nvSpPr>
        <p:spPr bwMode="auto">
          <a:xfrm>
            <a:off x="558800" y="2481263"/>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33152" name="Text Box 32"/>
          <p:cNvSpPr txBox="1">
            <a:spLocks noChangeArrowheads="1"/>
          </p:cNvSpPr>
          <p:nvPr/>
        </p:nvSpPr>
        <p:spPr bwMode="auto">
          <a:xfrm>
            <a:off x="7770813"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2</a:t>
            </a:r>
          </a:p>
        </p:txBody>
      </p:sp>
      <p:sp>
        <p:nvSpPr>
          <p:cNvPr id="133153" name="Text Box 33"/>
          <p:cNvSpPr txBox="1">
            <a:spLocks noChangeArrowheads="1"/>
          </p:cNvSpPr>
          <p:nvPr/>
        </p:nvSpPr>
        <p:spPr bwMode="auto">
          <a:xfrm>
            <a:off x="2987675" y="3573463"/>
            <a:ext cx="4349750" cy="822325"/>
          </a:xfrm>
          <a:prstGeom prst="rect">
            <a:avLst/>
          </a:prstGeom>
          <a:noFill/>
          <a:ln w="12700">
            <a:noFill/>
            <a:miter lim="800000"/>
            <a:headEnd type="none" w="sm" len="lg"/>
            <a:tailEnd type="none" w="sm" len="lg"/>
          </a:ln>
          <a:effectLst/>
        </p:spPr>
        <p:txBody>
          <a:bodyPr wrap="none">
            <a:spAutoFit/>
          </a:bodyPr>
          <a:lstStyle/>
          <a:p>
            <a:pPr algn="ctr" defTabSz="762000" eaLnBrk="0" hangingPunct="0"/>
            <a:r>
              <a:rPr kumimoji="1" lang="zh-CN" altLang="en-US" sz="2400">
                <a:solidFill>
                  <a:srgbClr val="333399"/>
                </a:solidFill>
                <a:ea typeface="黑体" pitchFamily="2" charset="-122"/>
              </a:rPr>
              <a:t>应用层剥去应用层 </a:t>
            </a:r>
            <a:r>
              <a:rPr kumimoji="1" lang="en-US" altLang="zh-CN" sz="2400">
                <a:solidFill>
                  <a:srgbClr val="333399"/>
                </a:solidFill>
                <a:ea typeface="黑体" pitchFamily="2" charset="-122"/>
              </a:rPr>
              <a:t>PDU </a:t>
            </a:r>
            <a:r>
              <a:rPr kumimoji="1" lang="zh-CN" altLang="en-US" sz="2400">
                <a:solidFill>
                  <a:srgbClr val="333399"/>
                </a:solidFill>
                <a:ea typeface="黑体" pitchFamily="2" charset="-122"/>
              </a:rPr>
              <a:t>首部后</a:t>
            </a:r>
          </a:p>
          <a:p>
            <a:pPr algn="ctr" defTabSz="762000" eaLnBrk="0" hangingPunct="0"/>
            <a:r>
              <a:rPr kumimoji="1" lang="zh-CN" altLang="en-US" sz="2400">
                <a:solidFill>
                  <a:srgbClr val="333399"/>
                </a:solidFill>
                <a:ea typeface="黑体" pitchFamily="2" charset="-122"/>
              </a:rPr>
              <a:t>把应用程序数据交给应用进程</a:t>
            </a:r>
          </a:p>
        </p:txBody>
      </p:sp>
      <p:grpSp>
        <p:nvGrpSpPr>
          <p:cNvPr id="2" name="Group 34"/>
          <p:cNvGrpSpPr>
            <a:grpSpLocks/>
          </p:cNvGrpSpPr>
          <p:nvPr/>
        </p:nvGrpSpPr>
        <p:grpSpPr bwMode="auto">
          <a:xfrm>
            <a:off x="5238750" y="2708275"/>
            <a:ext cx="3201988" cy="396875"/>
            <a:chOff x="3300" y="1706"/>
            <a:chExt cx="2017" cy="250"/>
          </a:xfrm>
        </p:grpSpPr>
        <p:sp>
          <p:nvSpPr>
            <p:cNvPr id="133155" name="AutoShape 35"/>
            <p:cNvSpPr>
              <a:spLocks noChangeArrowheads="1"/>
            </p:cNvSpPr>
            <p:nvPr/>
          </p:nvSpPr>
          <p:spPr bwMode="auto">
            <a:xfrm rot="10800000" flipV="1">
              <a:off x="5193" y="1706"/>
              <a:ext cx="124" cy="250"/>
            </a:xfrm>
            <a:prstGeom prst="upArrow">
              <a:avLst>
                <a:gd name="adj1" fmla="val 50000"/>
                <a:gd name="adj2" fmla="val 50403"/>
              </a:avLst>
            </a:prstGeom>
            <a:solidFill>
              <a:schemeClr val="hlink"/>
            </a:solidFill>
            <a:ln w="12700">
              <a:solidFill>
                <a:schemeClr val="tx1"/>
              </a:solidFill>
              <a:miter lim="800000"/>
              <a:headEnd/>
              <a:tailEnd/>
            </a:ln>
            <a:effectLst/>
          </p:spPr>
          <p:txBody>
            <a:bodyPr vert="eaVert" wrap="none" anchor="ctr"/>
            <a:lstStyle/>
            <a:p>
              <a:endParaRPr lang="zh-CN" altLang="en-US"/>
            </a:p>
          </p:txBody>
        </p:sp>
        <p:sp>
          <p:nvSpPr>
            <p:cNvPr id="133156" name="AutoShape 36"/>
            <p:cNvSpPr>
              <a:spLocks noChangeArrowheads="1"/>
            </p:cNvSpPr>
            <p:nvPr/>
          </p:nvSpPr>
          <p:spPr bwMode="auto">
            <a:xfrm rot="10800000" flipV="1">
              <a:off x="3300" y="1706"/>
              <a:ext cx="124" cy="250"/>
            </a:xfrm>
            <a:prstGeom prst="upArrow">
              <a:avLst>
                <a:gd name="adj1" fmla="val 50000"/>
                <a:gd name="adj2" fmla="val 50403"/>
              </a:avLst>
            </a:prstGeom>
            <a:solidFill>
              <a:schemeClr val="hlink"/>
            </a:solidFill>
            <a:ln w="12700">
              <a:solidFill>
                <a:schemeClr val="tx1"/>
              </a:solidFill>
              <a:miter lim="800000"/>
              <a:headEnd/>
              <a:tailEnd/>
            </a:ln>
            <a:effectLst/>
          </p:spPr>
          <p:txBody>
            <a:bodyPr vert="eaVert" wrap="none" anchor="ctr"/>
            <a:lstStyle/>
            <a:p>
              <a:endParaRPr lang="zh-CN" altLang="en-US"/>
            </a:p>
          </p:txBody>
        </p:sp>
      </p:grpSp>
      <p:sp>
        <p:nvSpPr>
          <p:cNvPr id="3" name="灯片编号占位符 2"/>
          <p:cNvSpPr>
            <a:spLocks noGrp="1"/>
          </p:cNvSpPr>
          <p:nvPr>
            <p:ph type="sldNum" sz="quarter" idx="12"/>
          </p:nvPr>
        </p:nvSpPr>
        <p:spPr/>
        <p:txBody>
          <a:bodyPr/>
          <a:lstStyle/>
          <a:p>
            <a:fld id="{A867B632-A561-4CD2-869C-B779CF7512F2}" type="slidenum">
              <a:rPr lang="en-US" altLang="zh-CN" smtClean="0"/>
              <a:pPr/>
              <a:t>76</a:t>
            </a:fld>
            <a:endParaRPr lang="en-US" altLang="zh-CN"/>
          </a:p>
        </p:txBody>
      </p:sp>
    </p:spTree>
    <p:extLst>
      <p:ext uri="{BB962C8B-B14F-4D97-AF65-F5344CB8AC3E}">
        <p14:creationId xmlns:p14="http://schemas.microsoft.com/office/powerpoint/2010/main" val="655143178"/>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3123"/>
                                        </p:tgtEl>
                                      </p:cBhvr>
                                    </p:animEffect>
                                    <p:set>
                                      <p:cBhvr>
                                        <p:cTn id="7" dur="1" fill="hold">
                                          <p:stCondLst>
                                            <p:cond delay="999"/>
                                          </p:stCondLst>
                                        </p:cTn>
                                        <p:tgtEl>
                                          <p:spTgt spid="133123"/>
                                        </p:tgtEl>
                                        <p:attrNameLst>
                                          <p:attrName>style.visibility</p:attrName>
                                        </p:attrNameLst>
                                      </p:cBhvr>
                                      <p:to>
                                        <p:strVal val="hidden"/>
                                      </p:to>
                                    </p:se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1000"/>
                                        <p:tgtEl>
                                          <p:spTgt spid="2"/>
                                        </p:tgtEl>
                                      </p:cBhvr>
                                    </p:animEffect>
                                  </p:childTnLst>
                                </p:cTn>
                              </p:par>
                            </p:childTnLst>
                          </p:cTn>
                        </p:par>
                        <p:par>
                          <p:cTn id="12" fill="hold">
                            <p:stCondLst>
                              <p:cond delay="3000"/>
                            </p:stCondLst>
                            <p:childTnLst>
                              <p:par>
                                <p:cTn id="13" presetID="1" presetClass="exit" presetSubtype="0" fill="hold" grpId="0" nodeType="afterEffect">
                                  <p:stCondLst>
                                    <p:cond delay="0"/>
                                  </p:stCondLst>
                                  <p:childTnLst>
                                    <p:set>
                                      <p:cBhvr>
                                        <p:cTn id="14" dur="1" fill="hold">
                                          <p:stCondLst>
                                            <p:cond delay="0"/>
                                          </p:stCondLst>
                                        </p:cTn>
                                        <p:tgtEl>
                                          <p:spTgt spid="133124"/>
                                        </p:tgtEl>
                                        <p:attrNameLst>
                                          <p:attrName>style.visibility</p:attrName>
                                        </p:attrNameLst>
                                      </p:cBhvr>
                                      <p:to>
                                        <p:strVal val="hidden"/>
                                      </p:to>
                                    </p:set>
                                  </p:childTnLst>
                                </p:cTn>
                              </p:par>
                            </p:childTnLst>
                          </p:cTn>
                        </p:par>
                        <p:par>
                          <p:cTn id="15" fill="hold">
                            <p:stCondLst>
                              <p:cond delay="3000"/>
                            </p:stCondLst>
                            <p:childTnLst>
                              <p:par>
                                <p:cTn id="16" presetID="1" presetClass="entr" presetSubtype="0" fill="hold" grpId="0" nodeType="afterEffect">
                                  <p:stCondLst>
                                    <p:cond delay="0"/>
                                  </p:stCondLst>
                                  <p:childTnLst>
                                    <p:set>
                                      <p:cBhvr>
                                        <p:cTn id="17" dur="1" fill="hold">
                                          <p:stCondLst>
                                            <p:cond delay="0"/>
                                          </p:stCondLst>
                                        </p:cTn>
                                        <p:tgtEl>
                                          <p:spTgt spid="133122"/>
                                        </p:tgtEl>
                                        <p:attrNameLst>
                                          <p:attrName>style.visibility</p:attrName>
                                        </p:attrNameLst>
                                      </p:cBhvr>
                                      <p:to>
                                        <p:strVal val="visible"/>
                                      </p:to>
                                    </p:set>
                                  </p:childTnLst>
                                </p:cTn>
                              </p:par>
                            </p:childTnLst>
                          </p:cTn>
                        </p:par>
                        <p:par>
                          <p:cTn id="18" fill="hold">
                            <p:stCondLst>
                              <p:cond delay="3000"/>
                            </p:stCondLst>
                            <p:childTnLst>
                              <p:par>
                                <p:cTn id="19" presetID="1" presetClass="exit" presetSubtype="0" fill="hold" nodeType="afterEffect">
                                  <p:stCondLst>
                                    <p:cond delay="0"/>
                                  </p:stCondLst>
                                  <p:childTnLst>
                                    <p:set>
                                      <p:cBhvr>
                                        <p:cTn id="2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animBg="1"/>
      <p:bldP spid="133123" grpId="0" animBg="1"/>
      <p:bldP spid="13312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1600"/>
              <a:t> </a:t>
            </a:r>
            <a:r>
              <a:rPr lang="en-US" altLang="zh-CN"/>
              <a:t>2</a:t>
            </a:r>
            <a:r>
              <a:rPr lang="en-US" altLang="zh-CN" sz="2400"/>
              <a:t> </a:t>
            </a:r>
            <a:r>
              <a:rPr lang="zh-CN" altLang="en-US"/>
              <a:t>发送数据 </a:t>
            </a:r>
          </a:p>
        </p:txBody>
      </p:sp>
      <p:sp>
        <p:nvSpPr>
          <p:cNvPr id="134147" name="AutoShape 3"/>
          <p:cNvSpPr>
            <a:spLocks noChangeArrowheads="1"/>
          </p:cNvSpPr>
          <p:nvPr/>
        </p:nvSpPr>
        <p:spPr bwMode="auto">
          <a:xfrm rot="-5400000">
            <a:off x="4374356" y="1532732"/>
            <a:ext cx="417513" cy="89916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p:spPr>
        <p:txBody>
          <a:bodyPr wrap="none" anchor="ctr"/>
          <a:lstStyle/>
          <a:p>
            <a:endParaRPr lang="zh-CN" altLang="en-US"/>
          </a:p>
        </p:txBody>
      </p:sp>
      <p:sp>
        <p:nvSpPr>
          <p:cNvPr id="134148" name="AutoShape 4"/>
          <p:cNvSpPr>
            <a:spLocks noChangeArrowheads="1"/>
          </p:cNvSpPr>
          <p:nvPr/>
        </p:nvSpPr>
        <p:spPr bwMode="auto">
          <a:xfrm>
            <a:off x="533400" y="2847975"/>
            <a:ext cx="838200" cy="2997200"/>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4149" name="Text Box 5"/>
          <p:cNvSpPr txBox="1">
            <a:spLocks noChangeArrowheads="1"/>
          </p:cNvSpPr>
          <p:nvPr/>
        </p:nvSpPr>
        <p:spPr bwMode="auto">
          <a:xfrm>
            <a:off x="781050" y="302736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34150" name="Text Box 6"/>
          <p:cNvSpPr txBox="1">
            <a:spLocks noChangeArrowheads="1"/>
          </p:cNvSpPr>
          <p:nvPr/>
        </p:nvSpPr>
        <p:spPr bwMode="auto">
          <a:xfrm>
            <a:off x="781050" y="365442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34151" name="Text Box 7"/>
          <p:cNvSpPr txBox="1">
            <a:spLocks noChangeArrowheads="1"/>
          </p:cNvSpPr>
          <p:nvPr/>
        </p:nvSpPr>
        <p:spPr bwMode="auto">
          <a:xfrm>
            <a:off x="781050" y="42116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34152" name="Text Box 8"/>
          <p:cNvSpPr txBox="1">
            <a:spLocks noChangeArrowheads="1"/>
          </p:cNvSpPr>
          <p:nvPr/>
        </p:nvSpPr>
        <p:spPr bwMode="auto">
          <a:xfrm>
            <a:off x="781050" y="4770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34153" name="Text Box 9"/>
          <p:cNvSpPr txBox="1">
            <a:spLocks noChangeArrowheads="1"/>
          </p:cNvSpPr>
          <p:nvPr/>
        </p:nvSpPr>
        <p:spPr bwMode="auto">
          <a:xfrm>
            <a:off x="781050" y="5337175"/>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34154" name="Freeform 10"/>
          <p:cNvSpPr>
            <a:spLocks/>
          </p:cNvSpPr>
          <p:nvPr/>
        </p:nvSpPr>
        <p:spPr bwMode="auto">
          <a:xfrm>
            <a:off x="533400" y="3449638"/>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4155" name="Freeform 11"/>
          <p:cNvSpPr>
            <a:spLocks/>
          </p:cNvSpPr>
          <p:nvPr/>
        </p:nvSpPr>
        <p:spPr bwMode="auto">
          <a:xfrm>
            <a:off x="542925" y="4024313"/>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4156" name="Freeform 12"/>
          <p:cNvSpPr>
            <a:spLocks/>
          </p:cNvSpPr>
          <p:nvPr/>
        </p:nvSpPr>
        <p:spPr bwMode="auto">
          <a:xfrm>
            <a:off x="520700" y="4600575"/>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4157" name="Freeform 13"/>
          <p:cNvSpPr>
            <a:spLocks/>
          </p:cNvSpPr>
          <p:nvPr/>
        </p:nvSpPr>
        <p:spPr bwMode="auto">
          <a:xfrm>
            <a:off x="520700" y="5192713"/>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4158" name="AutoShape 14"/>
          <p:cNvSpPr>
            <a:spLocks noChangeArrowheads="1"/>
          </p:cNvSpPr>
          <p:nvPr/>
        </p:nvSpPr>
        <p:spPr bwMode="auto">
          <a:xfrm>
            <a:off x="7886700" y="2814638"/>
            <a:ext cx="838200" cy="3030537"/>
          </a:xfrm>
          <a:prstGeom prst="cube">
            <a:avLst>
              <a:gd name="adj" fmla="val 10764"/>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4159" name="Text Box 15"/>
          <p:cNvSpPr txBox="1">
            <a:spLocks noChangeArrowheads="1"/>
          </p:cNvSpPr>
          <p:nvPr/>
        </p:nvSpPr>
        <p:spPr bwMode="auto">
          <a:xfrm>
            <a:off x="7924800" y="2992438"/>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5</a:t>
            </a:r>
          </a:p>
        </p:txBody>
      </p:sp>
      <p:sp>
        <p:nvSpPr>
          <p:cNvPr id="134160" name="Text Box 16"/>
          <p:cNvSpPr txBox="1">
            <a:spLocks noChangeArrowheads="1"/>
          </p:cNvSpPr>
          <p:nvPr/>
        </p:nvSpPr>
        <p:spPr bwMode="auto">
          <a:xfrm>
            <a:off x="7924800" y="36195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4</a:t>
            </a:r>
          </a:p>
        </p:txBody>
      </p:sp>
      <p:sp>
        <p:nvSpPr>
          <p:cNvPr id="134161" name="Text Box 17"/>
          <p:cNvSpPr txBox="1">
            <a:spLocks noChangeArrowheads="1"/>
          </p:cNvSpPr>
          <p:nvPr/>
        </p:nvSpPr>
        <p:spPr bwMode="auto">
          <a:xfrm>
            <a:off x="7924800" y="4176713"/>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3</a:t>
            </a:r>
          </a:p>
        </p:txBody>
      </p:sp>
      <p:sp>
        <p:nvSpPr>
          <p:cNvPr id="134162" name="Text Box 18"/>
          <p:cNvSpPr txBox="1">
            <a:spLocks noChangeArrowheads="1"/>
          </p:cNvSpPr>
          <p:nvPr/>
        </p:nvSpPr>
        <p:spPr bwMode="auto">
          <a:xfrm>
            <a:off x="7924800" y="473710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2</a:t>
            </a:r>
          </a:p>
        </p:txBody>
      </p:sp>
      <p:sp>
        <p:nvSpPr>
          <p:cNvPr id="134163" name="Text Box 19"/>
          <p:cNvSpPr txBox="1">
            <a:spLocks noChangeArrowheads="1"/>
          </p:cNvSpPr>
          <p:nvPr/>
        </p:nvSpPr>
        <p:spPr bwMode="auto">
          <a:xfrm>
            <a:off x="7924800" y="5302250"/>
            <a:ext cx="325438"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1</a:t>
            </a:r>
          </a:p>
        </p:txBody>
      </p:sp>
      <p:sp>
        <p:nvSpPr>
          <p:cNvPr id="134164" name="Freeform 20"/>
          <p:cNvSpPr>
            <a:spLocks/>
          </p:cNvSpPr>
          <p:nvPr/>
        </p:nvSpPr>
        <p:spPr bwMode="auto">
          <a:xfrm>
            <a:off x="7886700" y="3414713"/>
            <a:ext cx="847725" cy="61912"/>
          </a:xfrm>
          <a:custGeom>
            <a:avLst/>
            <a:gdLst/>
            <a:ahLst/>
            <a:cxnLst>
              <a:cxn ang="0">
                <a:pos x="0" y="42"/>
              </a:cxn>
              <a:cxn ang="0">
                <a:pos x="468" y="42"/>
              </a:cxn>
              <a:cxn ang="0">
                <a:pos x="534" y="0"/>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4165" name="Freeform 21"/>
          <p:cNvSpPr>
            <a:spLocks/>
          </p:cNvSpPr>
          <p:nvPr/>
        </p:nvSpPr>
        <p:spPr bwMode="auto">
          <a:xfrm>
            <a:off x="7896225" y="3989388"/>
            <a:ext cx="847725" cy="61912"/>
          </a:xfrm>
          <a:custGeom>
            <a:avLst/>
            <a:gdLst/>
            <a:ahLst/>
            <a:cxnLst>
              <a:cxn ang="0">
                <a:pos x="0" y="36"/>
              </a:cxn>
              <a:cxn ang="0">
                <a:pos x="468" y="42"/>
              </a:cxn>
              <a:cxn ang="0">
                <a:pos x="534" y="0"/>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4166" name="Freeform 22"/>
          <p:cNvSpPr>
            <a:spLocks/>
          </p:cNvSpPr>
          <p:nvPr/>
        </p:nvSpPr>
        <p:spPr bwMode="auto">
          <a:xfrm>
            <a:off x="7874000" y="4565650"/>
            <a:ext cx="869950" cy="60325"/>
          </a:xfrm>
          <a:custGeom>
            <a:avLst/>
            <a:gdLst/>
            <a:ahLst/>
            <a:cxnLst>
              <a:cxn ang="0">
                <a:pos x="0" y="42"/>
              </a:cxn>
              <a:cxn ang="0">
                <a:pos x="482" y="42"/>
              </a:cxn>
              <a:cxn ang="0">
                <a:pos x="548" y="0"/>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4167" name="Freeform 23"/>
          <p:cNvSpPr>
            <a:spLocks/>
          </p:cNvSpPr>
          <p:nvPr/>
        </p:nvSpPr>
        <p:spPr bwMode="auto">
          <a:xfrm>
            <a:off x="7874000" y="5157788"/>
            <a:ext cx="860425" cy="60325"/>
          </a:xfrm>
          <a:custGeom>
            <a:avLst/>
            <a:gdLst/>
            <a:ahLst/>
            <a:cxnLst>
              <a:cxn ang="0">
                <a:pos x="0" y="42"/>
              </a:cxn>
              <a:cxn ang="0">
                <a:pos x="476" y="42"/>
              </a:cxn>
              <a:cxn ang="0">
                <a:pos x="542" y="0"/>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p:spPr>
        <p:txBody>
          <a:bodyPr wrap="none" anchor="ctr"/>
          <a:lstStyle/>
          <a:p>
            <a:endParaRPr lang="zh-CN" altLang="en-US"/>
          </a:p>
        </p:txBody>
      </p:sp>
      <p:sp>
        <p:nvSpPr>
          <p:cNvPr id="134168" name="Text Box 24"/>
          <p:cNvSpPr txBox="1">
            <a:spLocks noChangeArrowheads="1"/>
          </p:cNvSpPr>
          <p:nvPr/>
        </p:nvSpPr>
        <p:spPr bwMode="auto">
          <a:xfrm>
            <a:off x="395288"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1</a:t>
            </a:r>
          </a:p>
        </p:txBody>
      </p:sp>
      <p:sp>
        <p:nvSpPr>
          <p:cNvPr id="134169" name="AutoShape 25"/>
          <p:cNvSpPr>
            <a:spLocks noChangeArrowheads="1"/>
          </p:cNvSpPr>
          <p:nvPr/>
        </p:nvSpPr>
        <p:spPr bwMode="auto">
          <a:xfrm>
            <a:off x="8034338" y="2317750"/>
            <a:ext cx="685800" cy="557213"/>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4170" name="Text Box 26"/>
          <p:cNvSpPr txBox="1">
            <a:spLocks noChangeArrowheads="1"/>
          </p:cNvSpPr>
          <p:nvPr/>
        </p:nvSpPr>
        <p:spPr bwMode="auto">
          <a:xfrm>
            <a:off x="8027988" y="2422525"/>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34171" name="AutoShape 27"/>
          <p:cNvSpPr>
            <a:spLocks noChangeArrowheads="1"/>
          </p:cNvSpPr>
          <p:nvPr/>
        </p:nvSpPr>
        <p:spPr bwMode="auto">
          <a:xfrm>
            <a:off x="538163" y="2360613"/>
            <a:ext cx="685800" cy="557212"/>
          </a:xfrm>
          <a:prstGeom prst="cube">
            <a:avLst>
              <a:gd name="adj" fmla="val 17593"/>
            </a:avLst>
          </a:prstGeom>
          <a:solidFill>
            <a:srgbClr val="FFFF99"/>
          </a:solidFill>
          <a:ln w="19050">
            <a:solidFill>
              <a:schemeClr val="tx1"/>
            </a:solidFill>
            <a:miter lim="800000"/>
            <a:headEnd type="none" w="sm" len="lg"/>
            <a:tailEnd type="none" w="sm" len="lg"/>
          </a:ln>
          <a:effectLst/>
        </p:spPr>
        <p:txBody>
          <a:bodyPr wrap="none" anchor="ctr"/>
          <a:lstStyle/>
          <a:p>
            <a:endParaRPr lang="zh-CN" altLang="en-US"/>
          </a:p>
        </p:txBody>
      </p:sp>
      <p:sp>
        <p:nvSpPr>
          <p:cNvPr id="134172" name="Text Box 28"/>
          <p:cNvSpPr txBox="1">
            <a:spLocks noChangeArrowheads="1"/>
          </p:cNvSpPr>
          <p:nvPr/>
        </p:nvSpPr>
        <p:spPr bwMode="auto">
          <a:xfrm>
            <a:off x="558800" y="2481263"/>
            <a:ext cx="615950" cy="396875"/>
          </a:xfrm>
          <a:prstGeom prst="rect">
            <a:avLst/>
          </a:prstGeom>
          <a:noFill/>
          <a:ln w="12700">
            <a:noFill/>
            <a:miter lim="800000"/>
            <a:headEnd/>
            <a:tailEnd/>
          </a:ln>
          <a:effectLst/>
        </p:spPr>
        <p:txBody>
          <a:bodyPr wrap="none">
            <a:spAutoFit/>
          </a:bodyPr>
          <a:lstStyle/>
          <a:p>
            <a:pPr defTabSz="762000" eaLnBrk="0" hangingPunct="0"/>
            <a:r>
              <a:rPr kumimoji="1" lang="en-US" altLang="zh-CN" sz="2000">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34173" name="Text Box 29"/>
          <p:cNvSpPr txBox="1">
            <a:spLocks noChangeArrowheads="1"/>
          </p:cNvSpPr>
          <p:nvPr/>
        </p:nvSpPr>
        <p:spPr bwMode="auto">
          <a:xfrm>
            <a:off x="7770813" y="1973263"/>
            <a:ext cx="868362" cy="396875"/>
          </a:xfrm>
          <a:prstGeom prst="rect">
            <a:avLst/>
          </a:prstGeom>
          <a:noFill/>
          <a:ln w="12700">
            <a:noFill/>
            <a:miter lim="800000"/>
            <a:headEnd type="none" w="sm" len="lg"/>
            <a:tailEnd type="none" w="sm" len="lg"/>
          </a:ln>
          <a:effectLst/>
        </p:spPr>
        <p:txBody>
          <a:bodyPr wrap="none">
            <a:spAutoFit/>
          </a:bodyPr>
          <a:lstStyle/>
          <a:p>
            <a:pPr defTabSz="762000" eaLnBrk="0" hangingPunct="0"/>
            <a:r>
              <a:rPr kumimoji="1" lang="zh-CN" altLang="en-US" sz="2000">
                <a:solidFill>
                  <a:srgbClr val="333399"/>
                </a:solidFill>
                <a:ea typeface="黑体" pitchFamily="2" charset="-122"/>
              </a:rPr>
              <a:t>主机</a:t>
            </a:r>
            <a:r>
              <a:rPr kumimoji="1" lang="zh-CN" altLang="en-US" sz="1000">
                <a:solidFill>
                  <a:srgbClr val="333399"/>
                </a:solidFill>
                <a:ea typeface="黑体" pitchFamily="2" charset="-122"/>
              </a:rPr>
              <a:t> </a:t>
            </a:r>
            <a:r>
              <a:rPr kumimoji="1" lang="en-US" altLang="zh-CN" sz="2000">
                <a:solidFill>
                  <a:srgbClr val="333399"/>
                </a:solidFill>
                <a:ea typeface="黑体" pitchFamily="2" charset="-122"/>
              </a:rPr>
              <a:t>2</a:t>
            </a:r>
          </a:p>
        </p:txBody>
      </p:sp>
      <p:sp>
        <p:nvSpPr>
          <p:cNvPr id="134174" name="AutoShape 30"/>
          <p:cNvSpPr>
            <a:spLocks noChangeArrowheads="1"/>
          </p:cNvSpPr>
          <p:nvPr/>
        </p:nvSpPr>
        <p:spPr bwMode="auto">
          <a:xfrm>
            <a:off x="4067175" y="1989138"/>
            <a:ext cx="2952750" cy="935037"/>
          </a:xfrm>
          <a:prstGeom prst="wedgeRoundRectCallout">
            <a:avLst>
              <a:gd name="adj1" fmla="val 87310"/>
              <a:gd name="adj2" fmla="val 18931"/>
              <a:gd name="adj3" fmla="val 16667"/>
            </a:avLst>
          </a:prstGeom>
          <a:solidFill>
            <a:srgbClr val="66FFFF"/>
          </a:solidFill>
          <a:ln w="9525">
            <a:solidFill>
              <a:schemeClr val="tx1"/>
            </a:solidFill>
            <a:miter lim="800000"/>
            <a:headEnd/>
            <a:tailEnd/>
          </a:ln>
          <a:effectLst/>
        </p:spPr>
        <p:txBody>
          <a:bodyPr/>
          <a:lstStyle/>
          <a:p>
            <a:pPr algn="ctr"/>
            <a:endParaRPr lang="zh-CN" altLang="zh-CN">
              <a:latin typeface="Tahoma" pitchFamily="34" charset="0"/>
            </a:endParaRPr>
          </a:p>
        </p:txBody>
      </p:sp>
      <p:sp>
        <p:nvSpPr>
          <p:cNvPr id="134175" name="Text Box 31"/>
          <p:cNvSpPr txBox="1">
            <a:spLocks noChangeArrowheads="1"/>
          </p:cNvSpPr>
          <p:nvPr/>
        </p:nvSpPr>
        <p:spPr bwMode="auto">
          <a:xfrm>
            <a:off x="4140200" y="2060575"/>
            <a:ext cx="2943225" cy="822325"/>
          </a:xfrm>
          <a:prstGeom prst="rect">
            <a:avLst/>
          </a:prstGeom>
          <a:noFill/>
          <a:ln w="12700">
            <a:noFill/>
            <a:miter lim="800000"/>
            <a:headEnd type="none" w="sm" len="lg"/>
            <a:tailEnd type="none" w="sm" len="lg"/>
          </a:ln>
          <a:effectLst/>
        </p:spPr>
        <p:txBody>
          <a:bodyPr wrap="none">
            <a:spAutoFit/>
          </a:bodyPr>
          <a:lstStyle/>
          <a:p>
            <a:pPr algn="ctr" defTabSz="762000" eaLnBrk="0" hangingPunct="0"/>
            <a:r>
              <a:rPr kumimoji="1" lang="zh-CN" altLang="en-US" sz="2400">
                <a:solidFill>
                  <a:srgbClr val="333399"/>
                </a:solidFill>
                <a:latin typeface="Tahoma" pitchFamily="34" charset="0"/>
                <a:ea typeface="黑体" pitchFamily="2" charset="-122"/>
              </a:rPr>
              <a:t>我收到了</a:t>
            </a:r>
            <a:r>
              <a:rPr kumimoji="1" lang="zh-CN" altLang="en-US" sz="1400">
                <a:solidFill>
                  <a:srgbClr val="333399"/>
                </a:solidFill>
                <a:ea typeface="黑体" pitchFamily="2" charset="-122"/>
              </a:rPr>
              <a:t> </a:t>
            </a:r>
            <a:r>
              <a:rPr kumimoji="1" lang="en-US" altLang="zh-CN" sz="2400">
                <a:solidFill>
                  <a:srgbClr val="333399"/>
                </a:solidFill>
                <a:ea typeface="黑体" pitchFamily="2" charset="-122"/>
              </a:rPr>
              <a:t>AP</a:t>
            </a:r>
            <a:r>
              <a:rPr kumimoji="1" lang="en-US" altLang="zh-CN" sz="2400" baseline="-25000">
                <a:solidFill>
                  <a:srgbClr val="333399"/>
                </a:solidFill>
                <a:ea typeface="黑体" pitchFamily="2" charset="-122"/>
              </a:rPr>
              <a:t>1</a:t>
            </a:r>
            <a:r>
              <a:rPr kumimoji="1" lang="en-US" altLang="zh-CN" sz="1600">
                <a:solidFill>
                  <a:srgbClr val="333399"/>
                </a:solidFill>
                <a:ea typeface="黑体" pitchFamily="2" charset="-122"/>
              </a:rPr>
              <a:t> </a:t>
            </a:r>
            <a:r>
              <a:rPr kumimoji="1" lang="zh-CN" altLang="en-US" sz="2400">
                <a:solidFill>
                  <a:srgbClr val="333399"/>
                </a:solidFill>
                <a:latin typeface="Tahoma" pitchFamily="34" charset="0"/>
                <a:ea typeface="黑体" pitchFamily="2" charset="-122"/>
              </a:rPr>
              <a:t>发来的</a:t>
            </a:r>
          </a:p>
          <a:p>
            <a:pPr algn="ctr" defTabSz="762000" eaLnBrk="0" hangingPunct="0"/>
            <a:r>
              <a:rPr kumimoji="1" lang="zh-CN" altLang="en-US" sz="2400">
                <a:solidFill>
                  <a:srgbClr val="333399"/>
                </a:solidFill>
                <a:ea typeface="黑体" pitchFamily="2" charset="-122"/>
              </a:rPr>
              <a:t>应用程序数据！</a:t>
            </a:r>
          </a:p>
        </p:txBody>
      </p:sp>
      <p:sp>
        <p:nvSpPr>
          <p:cNvPr id="2" name="灯片编号占位符 1"/>
          <p:cNvSpPr>
            <a:spLocks noGrp="1"/>
          </p:cNvSpPr>
          <p:nvPr>
            <p:ph type="sldNum" sz="quarter" idx="12"/>
          </p:nvPr>
        </p:nvSpPr>
        <p:spPr/>
        <p:txBody>
          <a:bodyPr/>
          <a:lstStyle/>
          <a:p>
            <a:fld id="{A867B632-A561-4CD2-869C-B779CF7512F2}" type="slidenum">
              <a:rPr lang="en-US" altLang="zh-CN" smtClean="0"/>
              <a:pPr/>
              <a:t>77</a:t>
            </a:fld>
            <a:endParaRPr lang="en-US" altLang="zh-CN"/>
          </a:p>
        </p:txBody>
      </p:sp>
    </p:spTree>
    <p:extLst>
      <p:ext uri="{BB962C8B-B14F-4D97-AF65-F5344CB8AC3E}">
        <p14:creationId xmlns:p14="http://schemas.microsoft.com/office/powerpoint/2010/main" val="821299692"/>
      </p:ext>
    </p:extLst>
  </p:cSld>
  <p:clrMapOvr>
    <a:masterClrMapping/>
  </p:clrMapOvr>
  <p:transition>
    <p:split orient="vert"/>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973" name="Rectangle 221"/>
          <p:cNvSpPr>
            <a:spLocks noChangeArrowheads="1"/>
          </p:cNvSpPr>
          <p:nvPr/>
        </p:nvSpPr>
        <p:spPr bwMode="auto">
          <a:xfrm>
            <a:off x="611188" y="458788"/>
            <a:ext cx="639762" cy="1214437"/>
          </a:xfrm>
          <a:prstGeom prst="rect">
            <a:avLst/>
          </a:prstGeom>
          <a:noFill/>
          <a:ln w="9525">
            <a:solidFill>
              <a:schemeClr val="tx1"/>
            </a:solidFill>
            <a:miter lim="800000"/>
            <a:headEnd/>
            <a:tailEnd/>
          </a:ln>
          <a:effectLst/>
        </p:spPr>
        <p:txBody>
          <a:bodyPr wrap="none" anchor="ctr"/>
          <a:lstStyle/>
          <a:p>
            <a:endParaRPr lang="zh-CN" altLang="en-US"/>
          </a:p>
        </p:txBody>
      </p:sp>
      <p:sp>
        <p:nvSpPr>
          <p:cNvPr id="970971" name="Rectangle 219"/>
          <p:cNvSpPr>
            <a:spLocks noChangeArrowheads="1"/>
          </p:cNvSpPr>
          <p:nvPr/>
        </p:nvSpPr>
        <p:spPr bwMode="auto">
          <a:xfrm>
            <a:off x="620713" y="949325"/>
            <a:ext cx="623887" cy="257175"/>
          </a:xfrm>
          <a:prstGeom prst="rect">
            <a:avLst/>
          </a:prstGeom>
          <a:solidFill>
            <a:srgbClr val="C0C0C0"/>
          </a:solidFill>
          <a:ln w="9525">
            <a:noFill/>
            <a:miter lim="800000"/>
            <a:headEnd/>
            <a:tailEnd/>
          </a:ln>
          <a:effectLst/>
        </p:spPr>
        <p:txBody>
          <a:bodyPr wrap="none" anchor="ctr"/>
          <a:lstStyle/>
          <a:p>
            <a:endParaRPr lang="zh-CN" altLang="en-US"/>
          </a:p>
        </p:txBody>
      </p:sp>
      <p:sp>
        <p:nvSpPr>
          <p:cNvPr id="970972" name="Text Box 220"/>
          <p:cNvSpPr txBox="1">
            <a:spLocks noChangeArrowheads="1"/>
          </p:cNvSpPr>
          <p:nvPr/>
        </p:nvSpPr>
        <p:spPr bwMode="auto">
          <a:xfrm>
            <a:off x="790575" y="415925"/>
            <a:ext cx="296863" cy="1314450"/>
          </a:xfrm>
          <a:prstGeom prst="rect">
            <a:avLst/>
          </a:prstGeom>
          <a:noFill/>
          <a:ln w="9525">
            <a:noFill/>
            <a:miter lim="800000"/>
            <a:headEnd/>
            <a:tailEnd/>
          </a:ln>
          <a:effectLst/>
        </p:spPr>
        <p:txBody>
          <a:bodyPr wrap="none">
            <a:spAutoFit/>
          </a:bodyPr>
          <a:lstStyle/>
          <a:p>
            <a:pPr algn="ctr"/>
            <a:r>
              <a:rPr lang="en-US" altLang="zh-CN" sz="1600">
                <a:solidFill>
                  <a:schemeClr val="folHlink"/>
                </a:solidFill>
                <a:latin typeface="Arial" charset="0"/>
              </a:rPr>
              <a:t>5</a:t>
            </a:r>
          </a:p>
          <a:p>
            <a:pPr algn="ctr"/>
            <a:r>
              <a:rPr lang="en-US" altLang="zh-CN" sz="1600">
                <a:solidFill>
                  <a:schemeClr val="folHlink"/>
                </a:solidFill>
                <a:latin typeface="Arial" charset="0"/>
              </a:rPr>
              <a:t>4</a:t>
            </a:r>
          </a:p>
          <a:p>
            <a:pPr algn="ctr"/>
            <a:r>
              <a:rPr lang="en-US" altLang="zh-CN" sz="1600">
                <a:solidFill>
                  <a:schemeClr val="folHlink"/>
                </a:solidFill>
                <a:latin typeface="Arial" charset="0"/>
              </a:rPr>
              <a:t>3</a:t>
            </a:r>
          </a:p>
          <a:p>
            <a:pPr algn="ctr"/>
            <a:r>
              <a:rPr lang="en-US" altLang="zh-CN" sz="1600">
                <a:solidFill>
                  <a:schemeClr val="folHlink"/>
                </a:solidFill>
                <a:latin typeface="Arial" charset="0"/>
              </a:rPr>
              <a:t>2</a:t>
            </a:r>
          </a:p>
          <a:p>
            <a:pPr algn="ctr"/>
            <a:r>
              <a:rPr lang="en-US" altLang="zh-CN" sz="1600">
                <a:solidFill>
                  <a:schemeClr val="folHlink"/>
                </a:solidFill>
                <a:latin typeface="Arial" charset="0"/>
              </a:rPr>
              <a:t>1</a:t>
            </a:r>
          </a:p>
        </p:txBody>
      </p:sp>
      <p:sp>
        <p:nvSpPr>
          <p:cNvPr id="970974" name="Line 222"/>
          <p:cNvSpPr>
            <a:spLocks noChangeShapeType="1"/>
          </p:cNvSpPr>
          <p:nvPr/>
        </p:nvSpPr>
        <p:spPr bwMode="auto">
          <a:xfrm>
            <a:off x="611188" y="717550"/>
            <a:ext cx="639762" cy="0"/>
          </a:xfrm>
          <a:prstGeom prst="line">
            <a:avLst/>
          </a:prstGeom>
          <a:noFill/>
          <a:ln w="9525">
            <a:solidFill>
              <a:schemeClr val="tx1"/>
            </a:solidFill>
            <a:round/>
            <a:headEnd/>
            <a:tailEnd/>
          </a:ln>
          <a:effectLst/>
        </p:spPr>
        <p:txBody>
          <a:bodyPr/>
          <a:lstStyle/>
          <a:p>
            <a:endParaRPr lang="zh-CN" altLang="en-US"/>
          </a:p>
        </p:txBody>
      </p:sp>
      <p:sp>
        <p:nvSpPr>
          <p:cNvPr id="970975" name="Line 223"/>
          <p:cNvSpPr>
            <a:spLocks noChangeShapeType="1"/>
          </p:cNvSpPr>
          <p:nvPr/>
        </p:nvSpPr>
        <p:spPr bwMode="auto">
          <a:xfrm>
            <a:off x="611188" y="957263"/>
            <a:ext cx="639762" cy="0"/>
          </a:xfrm>
          <a:prstGeom prst="line">
            <a:avLst/>
          </a:prstGeom>
          <a:noFill/>
          <a:ln w="9525">
            <a:solidFill>
              <a:schemeClr val="tx1"/>
            </a:solidFill>
            <a:round/>
            <a:headEnd/>
            <a:tailEnd/>
          </a:ln>
          <a:effectLst/>
        </p:spPr>
        <p:txBody>
          <a:bodyPr/>
          <a:lstStyle/>
          <a:p>
            <a:endParaRPr lang="zh-CN" altLang="en-US"/>
          </a:p>
        </p:txBody>
      </p:sp>
      <p:sp>
        <p:nvSpPr>
          <p:cNvPr id="970976" name="Line 224"/>
          <p:cNvSpPr>
            <a:spLocks noChangeShapeType="1"/>
          </p:cNvSpPr>
          <p:nvPr/>
        </p:nvSpPr>
        <p:spPr bwMode="auto">
          <a:xfrm>
            <a:off x="611188" y="1196975"/>
            <a:ext cx="639762" cy="0"/>
          </a:xfrm>
          <a:prstGeom prst="line">
            <a:avLst/>
          </a:prstGeom>
          <a:noFill/>
          <a:ln w="9525">
            <a:solidFill>
              <a:schemeClr val="tx1"/>
            </a:solidFill>
            <a:round/>
            <a:headEnd/>
            <a:tailEnd/>
          </a:ln>
          <a:effectLst/>
        </p:spPr>
        <p:txBody>
          <a:bodyPr/>
          <a:lstStyle/>
          <a:p>
            <a:endParaRPr lang="zh-CN" altLang="en-US"/>
          </a:p>
        </p:txBody>
      </p:sp>
      <p:sp>
        <p:nvSpPr>
          <p:cNvPr id="970977" name="Line 225"/>
          <p:cNvSpPr>
            <a:spLocks noChangeShapeType="1"/>
          </p:cNvSpPr>
          <p:nvPr/>
        </p:nvSpPr>
        <p:spPr bwMode="auto">
          <a:xfrm>
            <a:off x="611188" y="1438275"/>
            <a:ext cx="639762" cy="0"/>
          </a:xfrm>
          <a:prstGeom prst="line">
            <a:avLst/>
          </a:prstGeom>
          <a:noFill/>
          <a:ln w="9525">
            <a:solidFill>
              <a:schemeClr val="tx1"/>
            </a:solidFill>
            <a:round/>
            <a:headEnd/>
            <a:tailEnd/>
          </a:ln>
          <a:effectLst/>
        </p:spPr>
        <p:txBody>
          <a:bodyPr/>
          <a:lstStyle/>
          <a:p>
            <a:endParaRPr lang="zh-CN" altLang="en-US"/>
          </a:p>
        </p:txBody>
      </p:sp>
      <p:sp>
        <p:nvSpPr>
          <p:cNvPr id="970756" name="Freeform 4"/>
          <p:cNvSpPr>
            <a:spLocks/>
          </p:cNvSpPr>
          <p:nvPr/>
        </p:nvSpPr>
        <p:spPr bwMode="auto">
          <a:xfrm>
            <a:off x="7861300" y="2205038"/>
            <a:ext cx="312738" cy="1800225"/>
          </a:xfrm>
          <a:custGeom>
            <a:avLst/>
            <a:gdLst/>
            <a:ahLst/>
            <a:cxnLst>
              <a:cxn ang="0">
                <a:pos x="197" y="0"/>
              </a:cxn>
              <a:cxn ang="0">
                <a:pos x="0" y="507"/>
              </a:cxn>
              <a:cxn ang="0">
                <a:pos x="16" y="1134"/>
              </a:cxn>
            </a:cxnLst>
            <a:rect l="0" t="0" r="r" b="b"/>
            <a:pathLst>
              <a:path w="197" h="1134">
                <a:moveTo>
                  <a:pt x="197" y="0"/>
                </a:moveTo>
                <a:lnTo>
                  <a:pt x="0" y="507"/>
                </a:lnTo>
                <a:lnTo>
                  <a:pt x="16" y="1134"/>
                </a:lnTo>
              </a:path>
            </a:pathLst>
          </a:custGeom>
          <a:noFill/>
          <a:ln w="9525">
            <a:solidFill>
              <a:schemeClr val="tx1"/>
            </a:solidFill>
            <a:round/>
            <a:headEnd/>
            <a:tailEnd/>
          </a:ln>
          <a:effectLst/>
        </p:spPr>
        <p:txBody>
          <a:bodyPr/>
          <a:lstStyle/>
          <a:p>
            <a:endParaRPr lang="zh-CN" altLang="en-US"/>
          </a:p>
        </p:txBody>
      </p:sp>
      <p:grpSp>
        <p:nvGrpSpPr>
          <p:cNvPr id="970757" name="Group 5"/>
          <p:cNvGrpSpPr>
            <a:grpSpLocks/>
          </p:cNvGrpSpPr>
          <p:nvPr/>
        </p:nvGrpSpPr>
        <p:grpSpPr bwMode="auto">
          <a:xfrm>
            <a:off x="2555875" y="4921250"/>
            <a:ext cx="639763" cy="1314450"/>
            <a:chOff x="617" y="262"/>
            <a:chExt cx="403" cy="828"/>
          </a:xfrm>
        </p:grpSpPr>
        <p:sp>
          <p:nvSpPr>
            <p:cNvPr id="970758" name="Rectangle 6"/>
            <p:cNvSpPr>
              <a:spLocks noChangeArrowheads="1"/>
            </p:cNvSpPr>
            <p:nvPr/>
          </p:nvSpPr>
          <p:spPr bwMode="auto">
            <a:xfrm>
              <a:off x="623" y="598"/>
              <a:ext cx="393" cy="162"/>
            </a:xfrm>
            <a:prstGeom prst="rect">
              <a:avLst/>
            </a:prstGeom>
            <a:solidFill>
              <a:srgbClr val="C0C0C0"/>
            </a:solidFill>
            <a:ln w="9525">
              <a:noFill/>
              <a:miter lim="800000"/>
              <a:headEnd/>
              <a:tailEnd/>
            </a:ln>
            <a:effectLst/>
          </p:spPr>
          <p:txBody>
            <a:bodyPr wrap="none" anchor="ctr"/>
            <a:lstStyle/>
            <a:p>
              <a:endParaRPr lang="zh-CN" altLang="en-US"/>
            </a:p>
          </p:txBody>
        </p:sp>
        <p:sp>
          <p:nvSpPr>
            <p:cNvPr id="970759" name="Text Box 7"/>
            <p:cNvSpPr txBox="1">
              <a:spLocks noChangeArrowheads="1"/>
            </p:cNvSpPr>
            <p:nvPr/>
          </p:nvSpPr>
          <p:spPr bwMode="auto">
            <a:xfrm>
              <a:off x="730" y="262"/>
              <a:ext cx="187" cy="828"/>
            </a:xfrm>
            <a:prstGeom prst="rect">
              <a:avLst/>
            </a:prstGeom>
            <a:noFill/>
            <a:ln w="9525">
              <a:noFill/>
              <a:miter lim="800000"/>
              <a:headEnd/>
              <a:tailEnd/>
            </a:ln>
            <a:effectLst/>
          </p:spPr>
          <p:txBody>
            <a:bodyPr wrap="none">
              <a:spAutoFit/>
            </a:bodyPr>
            <a:lstStyle/>
            <a:p>
              <a:pPr algn="ctr"/>
              <a:r>
                <a:rPr lang="en-US" altLang="zh-CN" sz="1600">
                  <a:solidFill>
                    <a:schemeClr val="folHlink"/>
                  </a:solidFill>
                  <a:latin typeface="Arial" charset="0"/>
                </a:rPr>
                <a:t>5</a:t>
              </a:r>
            </a:p>
            <a:p>
              <a:pPr algn="ctr"/>
              <a:r>
                <a:rPr lang="en-US" altLang="zh-CN" sz="1600">
                  <a:solidFill>
                    <a:schemeClr val="folHlink"/>
                  </a:solidFill>
                  <a:latin typeface="Arial" charset="0"/>
                </a:rPr>
                <a:t>4</a:t>
              </a:r>
            </a:p>
            <a:p>
              <a:pPr algn="ctr"/>
              <a:r>
                <a:rPr lang="en-US" altLang="zh-CN" sz="1600">
                  <a:solidFill>
                    <a:schemeClr val="folHlink"/>
                  </a:solidFill>
                  <a:latin typeface="Arial" charset="0"/>
                </a:rPr>
                <a:t>3</a:t>
              </a:r>
            </a:p>
            <a:p>
              <a:pPr algn="ctr"/>
              <a:r>
                <a:rPr lang="en-US" altLang="zh-CN" sz="1600">
                  <a:solidFill>
                    <a:schemeClr val="folHlink"/>
                  </a:solidFill>
                  <a:latin typeface="Arial" charset="0"/>
                </a:rPr>
                <a:t>2</a:t>
              </a:r>
            </a:p>
            <a:p>
              <a:pPr algn="ctr"/>
              <a:r>
                <a:rPr lang="en-US" altLang="zh-CN" sz="1600">
                  <a:solidFill>
                    <a:schemeClr val="folHlink"/>
                  </a:solidFill>
                  <a:latin typeface="Arial" charset="0"/>
                </a:rPr>
                <a:t>1</a:t>
              </a:r>
            </a:p>
          </p:txBody>
        </p:sp>
        <p:sp>
          <p:nvSpPr>
            <p:cNvPr id="970760" name="Rectangle 8"/>
            <p:cNvSpPr>
              <a:spLocks noChangeArrowheads="1"/>
            </p:cNvSpPr>
            <p:nvPr/>
          </p:nvSpPr>
          <p:spPr bwMode="auto">
            <a:xfrm>
              <a:off x="617" y="289"/>
              <a:ext cx="403" cy="765"/>
            </a:xfrm>
            <a:prstGeom prst="rect">
              <a:avLst/>
            </a:prstGeom>
            <a:noFill/>
            <a:ln w="9525">
              <a:solidFill>
                <a:schemeClr val="tx1"/>
              </a:solidFill>
              <a:miter lim="800000"/>
              <a:headEnd/>
              <a:tailEnd/>
            </a:ln>
            <a:effectLst/>
          </p:spPr>
          <p:txBody>
            <a:bodyPr wrap="none" anchor="ctr"/>
            <a:lstStyle/>
            <a:p>
              <a:endParaRPr lang="zh-CN" altLang="en-US"/>
            </a:p>
          </p:txBody>
        </p:sp>
        <p:sp>
          <p:nvSpPr>
            <p:cNvPr id="970761" name="Line 9"/>
            <p:cNvSpPr>
              <a:spLocks noChangeShapeType="1"/>
            </p:cNvSpPr>
            <p:nvPr/>
          </p:nvSpPr>
          <p:spPr bwMode="auto">
            <a:xfrm>
              <a:off x="617" y="452"/>
              <a:ext cx="403" cy="0"/>
            </a:xfrm>
            <a:prstGeom prst="line">
              <a:avLst/>
            </a:prstGeom>
            <a:noFill/>
            <a:ln w="9525">
              <a:solidFill>
                <a:schemeClr val="tx1"/>
              </a:solidFill>
              <a:round/>
              <a:headEnd/>
              <a:tailEnd/>
            </a:ln>
            <a:effectLst/>
          </p:spPr>
          <p:txBody>
            <a:bodyPr/>
            <a:lstStyle/>
            <a:p>
              <a:endParaRPr lang="zh-CN" altLang="en-US"/>
            </a:p>
          </p:txBody>
        </p:sp>
        <p:sp>
          <p:nvSpPr>
            <p:cNvPr id="970762" name="Line 10"/>
            <p:cNvSpPr>
              <a:spLocks noChangeShapeType="1"/>
            </p:cNvSpPr>
            <p:nvPr/>
          </p:nvSpPr>
          <p:spPr bwMode="auto">
            <a:xfrm>
              <a:off x="617" y="603"/>
              <a:ext cx="403" cy="0"/>
            </a:xfrm>
            <a:prstGeom prst="line">
              <a:avLst/>
            </a:prstGeom>
            <a:noFill/>
            <a:ln w="9525">
              <a:solidFill>
                <a:schemeClr val="tx1"/>
              </a:solidFill>
              <a:round/>
              <a:headEnd/>
              <a:tailEnd/>
            </a:ln>
            <a:effectLst/>
          </p:spPr>
          <p:txBody>
            <a:bodyPr/>
            <a:lstStyle/>
            <a:p>
              <a:endParaRPr lang="zh-CN" altLang="en-US"/>
            </a:p>
          </p:txBody>
        </p:sp>
        <p:sp>
          <p:nvSpPr>
            <p:cNvPr id="970763" name="Line 11"/>
            <p:cNvSpPr>
              <a:spLocks noChangeShapeType="1"/>
            </p:cNvSpPr>
            <p:nvPr/>
          </p:nvSpPr>
          <p:spPr bwMode="auto">
            <a:xfrm>
              <a:off x="617" y="754"/>
              <a:ext cx="403" cy="0"/>
            </a:xfrm>
            <a:prstGeom prst="line">
              <a:avLst/>
            </a:prstGeom>
            <a:noFill/>
            <a:ln w="9525">
              <a:solidFill>
                <a:schemeClr val="tx1"/>
              </a:solidFill>
              <a:round/>
              <a:headEnd/>
              <a:tailEnd/>
            </a:ln>
            <a:effectLst/>
          </p:spPr>
          <p:txBody>
            <a:bodyPr/>
            <a:lstStyle/>
            <a:p>
              <a:endParaRPr lang="zh-CN" altLang="en-US"/>
            </a:p>
          </p:txBody>
        </p:sp>
        <p:sp>
          <p:nvSpPr>
            <p:cNvPr id="970764" name="Line 12"/>
            <p:cNvSpPr>
              <a:spLocks noChangeShapeType="1"/>
            </p:cNvSpPr>
            <p:nvPr/>
          </p:nvSpPr>
          <p:spPr bwMode="auto">
            <a:xfrm>
              <a:off x="617" y="906"/>
              <a:ext cx="403" cy="0"/>
            </a:xfrm>
            <a:prstGeom prst="line">
              <a:avLst/>
            </a:prstGeom>
            <a:noFill/>
            <a:ln w="9525">
              <a:solidFill>
                <a:schemeClr val="tx1"/>
              </a:solidFill>
              <a:round/>
              <a:headEnd/>
              <a:tailEnd/>
            </a:ln>
            <a:effectLst/>
          </p:spPr>
          <p:txBody>
            <a:bodyPr/>
            <a:lstStyle/>
            <a:p>
              <a:endParaRPr lang="zh-CN" altLang="en-US"/>
            </a:p>
          </p:txBody>
        </p:sp>
      </p:grpSp>
      <p:sp>
        <p:nvSpPr>
          <p:cNvPr id="970765" name="Line 13"/>
          <p:cNvSpPr>
            <a:spLocks noChangeShapeType="1"/>
          </p:cNvSpPr>
          <p:nvPr/>
        </p:nvSpPr>
        <p:spPr bwMode="auto">
          <a:xfrm flipV="1">
            <a:off x="2987675" y="2133600"/>
            <a:ext cx="5040313" cy="0"/>
          </a:xfrm>
          <a:prstGeom prst="line">
            <a:avLst/>
          </a:prstGeom>
          <a:noFill/>
          <a:ln w="9525">
            <a:solidFill>
              <a:schemeClr val="tx1"/>
            </a:solidFill>
            <a:round/>
            <a:headEnd/>
            <a:tailEnd/>
          </a:ln>
          <a:effectLst/>
        </p:spPr>
        <p:txBody>
          <a:bodyPr/>
          <a:lstStyle/>
          <a:p>
            <a:endParaRPr lang="zh-CN" altLang="en-US"/>
          </a:p>
        </p:txBody>
      </p:sp>
      <p:sp>
        <p:nvSpPr>
          <p:cNvPr id="970766" name="Line 14"/>
          <p:cNvSpPr>
            <a:spLocks noChangeShapeType="1"/>
          </p:cNvSpPr>
          <p:nvPr/>
        </p:nvSpPr>
        <p:spPr bwMode="auto">
          <a:xfrm flipV="1">
            <a:off x="3635375" y="4005263"/>
            <a:ext cx="865188" cy="1587"/>
          </a:xfrm>
          <a:prstGeom prst="line">
            <a:avLst/>
          </a:prstGeom>
          <a:noFill/>
          <a:ln w="9525">
            <a:solidFill>
              <a:schemeClr val="tx1"/>
            </a:solidFill>
            <a:round/>
            <a:headEnd/>
            <a:tailEnd/>
          </a:ln>
          <a:effectLst/>
        </p:spPr>
        <p:txBody>
          <a:bodyPr/>
          <a:lstStyle/>
          <a:p>
            <a:endParaRPr lang="zh-CN" altLang="en-US"/>
          </a:p>
        </p:txBody>
      </p:sp>
      <p:sp>
        <p:nvSpPr>
          <p:cNvPr id="970767" name="Line 15"/>
          <p:cNvSpPr>
            <a:spLocks noChangeShapeType="1"/>
          </p:cNvSpPr>
          <p:nvPr/>
        </p:nvSpPr>
        <p:spPr bwMode="auto">
          <a:xfrm>
            <a:off x="755650" y="2133600"/>
            <a:ext cx="0" cy="360363"/>
          </a:xfrm>
          <a:prstGeom prst="line">
            <a:avLst/>
          </a:prstGeom>
          <a:noFill/>
          <a:ln w="9525">
            <a:solidFill>
              <a:schemeClr val="tx1"/>
            </a:solidFill>
            <a:round/>
            <a:headEnd/>
            <a:tailEnd/>
          </a:ln>
          <a:effectLst/>
        </p:spPr>
        <p:txBody>
          <a:bodyPr/>
          <a:lstStyle/>
          <a:p>
            <a:endParaRPr lang="zh-CN" altLang="en-US"/>
          </a:p>
        </p:txBody>
      </p:sp>
      <p:pic>
        <p:nvPicPr>
          <p:cNvPr id="970768" name="Picture 16"/>
          <p:cNvPicPr>
            <a:picLocks noChangeArrowheads="1"/>
          </p:cNvPicPr>
          <p:nvPr/>
        </p:nvPicPr>
        <p:blipFill>
          <a:blip r:embed="rId3"/>
          <a:srcRect/>
          <a:stretch>
            <a:fillRect/>
          </a:stretch>
        </p:blipFill>
        <p:spPr bwMode="auto">
          <a:xfrm>
            <a:off x="4356100" y="3862388"/>
            <a:ext cx="520700" cy="287337"/>
          </a:xfrm>
          <a:prstGeom prst="rect">
            <a:avLst/>
          </a:prstGeom>
          <a:noFill/>
          <a:ln w="12699">
            <a:noFill/>
            <a:miter lim="800000"/>
            <a:headEnd/>
            <a:tailEnd/>
          </a:ln>
          <a:effectLst/>
        </p:spPr>
      </p:pic>
      <p:grpSp>
        <p:nvGrpSpPr>
          <p:cNvPr id="970769" name="Group 17"/>
          <p:cNvGrpSpPr>
            <a:grpSpLocks/>
          </p:cNvGrpSpPr>
          <p:nvPr/>
        </p:nvGrpSpPr>
        <p:grpSpPr bwMode="auto">
          <a:xfrm>
            <a:off x="3492500" y="1773238"/>
            <a:ext cx="1439863" cy="863600"/>
            <a:chOff x="385" y="2795"/>
            <a:chExt cx="1769" cy="816"/>
          </a:xfrm>
        </p:grpSpPr>
        <p:sp>
          <p:nvSpPr>
            <p:cNvPr id="970770" name="Oval 18"/>
            <p:cNvSpPr>
              <a:spLocks noChangeArrowheads="1"/>
            </p:cNvSpPr>
            <p:nvPr/>
          </p:nvSpPr>
          <p:spPr bwMode="auto">
            <a:xfrm>
              <a:off x="1589" y="3060"/>
              <a:ext cx="554" cy="248"/>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771" name="Oval 19"/>
            <p:cNvSpPr>
              <a:spLocks noChangeArrowheads="1"/>
            </p:cNvSpPr>
            <p:nvPr/>
          </p:nvSpPr>
          <p:spPr bwMode="auto">
            <a:xfrm>
              <a:off x="928" y="3274"/>
              <a:ext cx="884" cy="337"/>
            </a:xfrm>
            <a:prstGeom prst="ellipse">
              <a:avLst/>
            </a:prstGeom>
            <a:solidFill>
              <a:srgbClr val="DDDDDD"/>
            </a:solidFill>
            <a:ln w="9525">
              <a:noFill/>
              <a:round/>
              <a:headEnd/>
              <a:tailEnd/>
            </a:ln>
            <a:effectLst>
              <a:outerShdw dist="35921" dir="2700000" algn="ctr" rotWithShape="0">
                <a:schemeClr val="tx1"/>
              </a:outerShdw>
            </a:effectLst>
          </p:spPr>
          <p:txBody>
            <a:bodyPr/>
            <a:lstStyle/>
            <a:p>
              <a:endParaRPr lang="zh-CN" altLang="en-US"/>
            </a:p>
          </p:txBody>
        </p:sp>
        <p:sp>
          <p:nvSpPr>
            <p:cNvPr id="970772" name="Oval 20"/>
            <p:cNvSpPr>
              <a:spLocks noChangeArrowheads="1"/>
            </p:cNvSpPr>
            <p:nvPr/>
          </p:nvSpPr>
          <p:spPr bwMode="auto">
            <a:xfrm>
              <a:off x="502" y="3204"/>
              <a:ext cx="586" cy="281"/>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773" name="Oval 21"/>
            <p:cNvSpPr>
              <a:spLocks noChangeArrowheads="1"/>
            </p:cNvSpPr>
            <p:nvPr/>
          </p:nvSpPr>
          <p:spPr bwMode="auto">
            <a:xfrm>
              <a:off x="385" y="3084"/>
              <a:ext cx="384" cy="256"/>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774" name="Oval 22"/>
            <p:cNvSpPr>
              <a:spLocks noChangeArrowheads="1"/>
            </p:cNvSpPr>
            <p:nvPr/>
          </p:nvSpPr>
          <p:spPr bwMode="auto">
            <a:xfrm>
              <a:off x="566" y="2883"/>
              <a:ext cx="576" cy="321"/>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775" name="Oval 23"/>
            <p:cNvSpPr>
              <a:spLocks noChangeArrowheads="1"/>
            </p:cNvSpPr>
            <p:nvPr/>
          </p:nvSpPr>
          <p:spPr bwMode="auto">
            <a:xfrm>
              <a:off x="992" y="2795"/>
              <a:ext cx="757" cy="321"/>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776" name="Oval 24"/>
            <p:cNvSpPr>
              <a:spLocks noChangeArrowheads="1"/>
            </p:cNvSpPr>
            <p:nvPr/>
          </p:nvSpPr>
          <p:spPr bwMode="auto">
            <a:xfrm>
              <a:off x="1504" y="2891"/>
              <a:ext cx="554" cy="248"/>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777" name="Oval 25"/>
            <p:cNvSpPr>
              <a:spLocks noChangeArrowheads="1"/>
            </p:cNvSpPr>
            <p:nvPr/>
          </p:nvSpPr>
          <p:spPr bwMode="auto">
            <a:xfrm>
              <a:off x="704" y="2987"/>
              <a:ext cx="1141" cy="418"/>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778" name="Oval 26"/>
            <p:cNvSpPr>
              <a:spLocks noChangeArrowheads="1"/>
            </p:cNvSpPr>
            <p:nvPr/>
          </p:nvSpPr>
          <p:spPr bwMode="auto">
            <a:xfrm rot="1336630">
              <a:off x="1474" y="3067"/>
              <a:ext cx="555" cy="417"/>
            </a:xfrm>
            <a:prstGeom prst="ellipse">
              <a:avLst/>
            </a:prstGeom>
            <a:solidFill>
              <a:srgbClr val="DDDDDD"/>
            </a:solidFill>
            <a:ln w="9525">
              <a:noFill/>
              <a:round/>
              <a:headEnd/>
              <a:tailEnd/>
            </a:ln>
            <a:effectLst>
              <a:outerShdw dist="40161" dir="4293903" algn="ctr" rotWithShape="0">
                <a:schemeClr val="tx1"/>
              </a:outerShdw>
            </a:effectLst>
          </p:spPr>
          <p:txBody>
            <a:bodyPr/>
            <a:lstStyle/>
            <a:p>
              <a:endParaRPr lang="zh-CN" altLang="en-US"/>
            </a:p>
          </p:txBody>
        </p:sp>
        <p:sp>
          <p:nvSpPr>
            <p:cNvPr id="970779" name="Oval 27"/>
            <p:cNvSpPr>
              <a:spLocks noChangeArrowheads="1"/>
            </p:cNvSpPr>
            <p:nvPr/>
          </p:nvSpPr>
          <p:spPr bwMode="auto">
            <a:xfrm>
              <a:off x="1004" y="2811"/>
              <a:ext cx="756" cy="321"/>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780" name="Oval 28"/>
            <p:cNvSpPr>
              <a:spLocks noChangeArrowheads="1"/>
            </p:cNvSpPr>
            <p:nvPr/>
          </p:nvSpPr>
          <p:spPr bwMode="auto">
            <a:xfrm>
              <a:off x="577" y="2899"/>
              <a:ext cx="575" cy="320"/>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781" name="Oval 29"/>
            <p:cNvSpPr>
              <a:spLocks noChangeArrowheads="1"/>
            </p:cNvSpPr>
            <p:nvPr/>
          </p:nvSpPr>
          <p:spPr bwMode="auto">
            <a:xfrm>
              <a:off x="396" y="3100"/>
              <a:ext cx="383" cy="256"/>
            </a:xfrm>
            <a:prstGeom prst="ellipse">
              <a:avLst/>
            </a:prstGeom>
            <a:solidFill>
              <a:srgbClr val="DDDDDD"/>
            </a:solidFill>
            <a:ln w="9525">
              <a:noFill/>
              <a:round/>
              <a:headEnd/>
              <a:tailEnd/>
            </a:ln>
            <a:effectLst>
              <a:outerShdw dist="63500" dir="3187806" algn="ctr" rotWithShape="0">
                <a:schemeClr val="tx1"/>
              </a:outerShdw>
            </a:effectLst>
          </p:spPr>
          <p:txBody>
            <a:bodyPr/>
            <a:lstStyle/>
            <a:p>
              <a:endParaRPr lang="zh-CN" altLang="en-US"/>
            </a:p>
          </p:txBody>
        </p:sp>
        <p:sp>
          <p:nvSpPr>
            <p:cNvPr id="970782" name="Oval 30"/>
            <p:cNvSpPr>
              <a:spLocks noChangeArrowheads="1"/>
            </p:cNvSpPr>
            <p:nvPr/>
          </p:nvSpPr>
          <p:spPr bwMode="auto">
            <a:xfrm>
              <a:off x="1515" y="2908"/>
              <a:ext cx="554" cy="248"/>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783" name="Oval 31"/>
            <p:cNvSpPr>
              <a:spLocks noChangeArrowheads="1"/>
            </p:cNvSpPr>
            <p:nvPr/>
          </p:nvSpPr>
          <p:spPr bwMode="auto">
            <a:xfrm>
              <a:off x="1599" y="3075"/>
              <a:ext cx="555" cy="249"/>
            </a:xfrm>
            <a:prstGeom prst="ellipse">
              <a:avLst/>
            </a:prstGeom>
            <a:solidFill>
              <a:srgbClr val="DDDDDD"/>
            </a:solidFill>
            <a:ln w="9525">
              <a:noFill/>
              <a:round/>
              <a:headEnd/>
              <a:tailEnd/>
            </a:ln>
            <a:effectLst>
              <a:outerShdw dist="35921" dir="2700000" algn="ctr" rotWithShape="0">
                <a:schemeClr val="tx1"/>
              </a:outerShdw>
            </a:effectLst>
          </p:spPr>
          <p:txBody>
            <a:bodyPr/>
            <a:lstStyle/>
            <a:p>
              <a:endParaRPr lang="zh-CN" altLang="en-US"/>
            </a:p>
          </p:txBody>
        </p:sp>
        <p:sp>
          <p:nvSpPr>
            <p:cNvPr id="970784" name="Oval 32"/>
            <p:cNvSpPr>
              <a:spLocks noChangeArrowheads="1"/>
            </p:cNvSpPr>
            <p:nvPr/>
          </p:nvSpPr>
          <p:spPr bwMode="auto">
            <a:xfrm>
              <a:off x="715" y="3003"/>
              <a:ext cx="1141" cy="417"/>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785" name="Oval 33"/>
            <p:cNvSpPr>
              <a:spLocks noChangeArrowheads="1"/>
            </p:cNvSpPr>
            <p:nvPr/>
          </p:nvSpPr>
          <p:spPr bwMode="auto">
            <a:xfrm>
              <a:off x="513" y="3219"/>
              <a:ext cx="586" cy="282"/>
            </a:xfrm>
            <a:prstGeom prst="ellipse">
              <a:avLst/>
            </a:prstGeom>
            <a:solidFill>
              <a:srgbClr val="DDDDDD"/>
            </a:solidFill>
            <a:ln w="9525">
              <a:noFill/>
              <a:round/>
              <a:headEnd/>
              <a:tailEnd/>
            </a:ln>
            <a:effectLst>
              <a:outerShdw dist="113592" dir="20006097" algn="ctr" rotWithShape="0">
                <a:schemeClr val="tx1"/>
              </a:outerShdw>
            </a:effectLst>
          </p:spPr>
          <p:txBody>
            <a:bodyPr/>
            <a:lstStyle/>
            <a:p>
              <a:endParaRPr lang="zh-CN" altLang="en-US"/>
            </a:p>
          </p:txBody>
        </p:sp>
        <p:sp>
          <p:nvSpPr>
            <p:cNvPr id="970786" name="Freeform 34"/>
            <p:cNvSpPr>
              <a:spLocks/>
            </p:cNvSpPr>
            <p:nvPr/>
          </p:nvSpPr>
          <p:spPr bwMode="auto">
            <a:xfrm>
              <a:off x="567" y="2924"/>
              <a:ext cx="1451" cy="597"/>
            </a:xfrm>
            <a:custGeom>
              <a:avLst/>
              <a:gdLst/>
              <a:ahLst/>
              <a:cxnLst>
                <a:cxn ang="0">
                  <a:pos x="0" y="488"/>
                </a:cxn>
                <a:cxn ang="0">
                  <a:pos x="80" y="392"/>
                </a:cxn>
                <a:cxn ang="0">
                  <a:pos x="56" y="384"/>
                </a:cxn>
                <a:cxn ang="0">
                  <a:pos x="24" y="400"/>
                </a:cxn>
                <a:cxn ang="0">
                  <a:pos x="40" y="376"/>
                </a:cxn>
                <a:cxn ang="0">
                  <a:pos x="64" y="352"/>
                </a:cxn>
                <a:cxn ang="0">
                  <a:pos x="96" y="304"/>
                </a:cxn>
                <a:cxn ang="0">
                  <a:pos x="104" y="280"/>
                </a:cxn>
                <a:cxn ang="0">
                  <a:pos x="152" y="208"/>
                </a:cxn>
                <a:cxn ang="0">
                  <a:pos x="168" y="184"/>
                </a:cxn>
                <a:cxn ang="0">
                  <a:pos x="200" y="176"/>
                </a:cxn>
                <a:cxn ang="0">
                  <a:pos x="288" y="112"/>
                </a:cxn>
                <a:cxn ang="0">
                  <a:pos x="328" y="80"/>
                </a:cxn>
                <a:cxn ang="0">
                  <a:pos x="352" y="56"/>
                </a:cxn>
                <a:cxn ang="0">
                  <a:pos x="424" y="40"/>
                </a:cxn>
                <a:cxn ang="0">
                  <a:pos x="504" y="0"/>
                </a:cxn>
                <a:cxn ang="0">
                  <a:pos x="808" y="40"/>
                </a:cxn>
                <a:cxn ang="0">
                  <a:pos x="1056" y="176"/>
                </a:cxn>
                <a:cxn ang="0">
                  <a:pos x="1080" y="200"/>
                </a:cxn>
                <a:cxn ang="0">
                  <a:pos x="1104" y="216"/>
                </a:cxn>
                <a:cxn ang="0">
                  <a:pos x="1224" y="304"/>
                </a:cxn>
                <a:cxn ang="0">
                  <a:pos x="1296" y="368"/>
                </a:cxn>
                <a:cxn ang="0">
                  <a:pos x="1344" y="440"/>
                </a:cxn>
                <a:cxn ang="0">
                  <a:pos x="1360" y="488"/>
                </a:cxn>
                <a:cxn ang="0">
                  <a:pos x="1392" y="536"/>
                </a:cxn>
                <a:cxn ang="0">
                  <a:pos x="1416" y="608"/>
                </a:cxn>
                <a:cxn ang="0">
                  <a:pos x="1432" y="656"/>
                </a:cxn>
                <a:cxn ang="0">
                  <a:pos x="1432" y="856"/>
                </a:cxn>
                <a:cxn ang="0">
                  <a:pos x="1416" y="904"/>
                </a:cxn>
                <a:cxn ang="0">
                  <a:pos x="1368" y="920"/>
                </a:cxn>
                <a:cxn ang="0">
                  <a:pos x="1352" y="944"/>
                </a:cxn>
                <a:cxn ang="0">
                  <a:pos x="1304" y="976"/>
                </a:cxn>
                <a:cxn ang="0">
                  <a:pos x="1216" y="1040"/>
                </a:cxn>
                <a:cxn ang="0">
                  <a:pos x="1168" y="1072"/>
                </a:cxn>
                <a:cxn ang="0">
                  <a:pos x="1112" y="1128"/>
                </a:cxn>
                <a:cxn ang="0">
                  <a:pos x="440" y="1096"/>
                </a:cxn>
                <a:cxn ang="0">
                  <a:pos x="360" y="1072"/>
                </a:cxn>
                <a:cxn ang="0">
                  <a:pos x="304" y="976"/>
                </a:cxn>
                <a:cxn ang="0">
                  <a:pos x="240" y="880"/>
                </a:cxn>
                <a:cxn ang="0">
                  <a:pos x="200" y="800"/>
                </a:cxn>
                <a:cxn ang="0">
                  <a:pos x="120" y="704"/>
                </a:cxn>
                <a:cxn ang="0">
                  <a:pos x="56" y="624"/>
                </a:cxn>
                <a:cxn ang="0">
                  <a:pos x="16" y="544"/>
                </a:cxn>
                <a:cxn ang="0">
                  <a:pos x="8" y="512"/>
                </a:cxn>
                <a:cxn ang="0">
                  <a:pos x="0" y="488"/>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w="12700" cap="flat" cmpd="sng">
              <a:noFill/>
              <a:prstDash val="solid"/>
              <a:round/>
              <a:headEnd/>
              <a:tailEnd/>
            </a:ln>
            <a:effectLst/>
          </p:spPr>
          <p:txBody>
            <a:bodyPr/>
            <a:lstStyle/>
            <a:p>
              <a:endParaRPr lang="zh-CN" altLang="en-US"/>
            </a:p>
          </p:txBody>
        </p:sp>
      </p:grpSp>
      <p:sp>
        <p:nvSpPr>
          <p:cNvPr id="970787" name="Text Box 35"/>
          <p:cNvSpPr txBox="1">
            <a:spLocks noChangeArrowheads="1"/>
          </p:cNvSpPr>
          <p:nvPr/>
        </p:nvSpPr>
        <p:spPr bwMode="auto">
          <a:xfrm>
            <a:off x="34925" y="1768475"/>
            <a:ext cx="590550" cy="581025"/>
          </a:xfrm>
          <a:prstGeom prst="rect">
            <a:avLst/>
          </a:prstGeom>
          <a:noFill/>
          <a:ln w="9525">
            <a:noFill/>
            <a:miter lim="800000"/>
            <a:headEnd/>
            <a:tailEnd/>
          </a:ln>
          <a:effectLst/>
        </p:spPr>
        <p:txBody>
          <a:bodyPr wrap="none">
            <a:spAutoFit/>
          </a:bodyPr>
          <a:lstStyle/>
          <a:p>
            <a:pPr algn="ctr"/>
            <a:r>
              <a:rPr lang="zh-CN" altLang="en-US" sz="1600">
                <a:solidFill>
                  <a:schemeClr val="folHlink"/>
                </a:solidFill>
                <a:latin typeface="Arial" charset="0"/>
              </a:rPr>
              <a:t>主机</a:t>
            </a:r>
          </a:p>
          <a:p>
            <a:pPr algn="ctr"/>
            <a:r>
              <a:rPr lang="en-US" altLang="zh-CN" sz="1600">
                <a:solidFill>
                  <a:schemeClr val="folHlink"/>
                </a:solidFill>
                <a:latin typeface="Arial" charset="0"/>
              </a:rPr>
              <a:t>H</a:t>
            </a:r>
            <a:r>
              <a:rPr lang="en-US" altLang="zh-CN" sz="1600" baseline="-25000">
                <a:solidFill>
                  <a:schemeClr val="folHlink"/>
                </a:solidFill>
                <a:latin typeface="Arial" charset="0"/>
              </a:rPr>
              <a:t>1</a:t>
            </a:r>
          </a:p>
        </p:txBody>
      </p:sp>
      <p:pic>
        <p:nvPicPr>
          <p:cNvPr id="970788" name="Picture 36"/>
          <p:cNvPicPr>
            <a:picLocks noChangeArrowheads="1"/>
          </p:cNvPicPr>
          <p:nvPr/>
        </p:nvPicPr>
        <p:blipFill>
          <a:blip r:embed="rId3"/>
          <a:srcRect/>
          <a:stretch>
            <a:fillRect/>
          </a:stretch>
        </p:blipFill>
        <p:spPr bwMode="auto">
          <a:xfrm>
            <a:off x="7939088" y="1989138"/>
            <a:ext cx="520700" cy="287337"/>
          </a:xfrm>
          <a:prstGeom prst="rect">
            <a:avLst/>
          </a:prstGeom>
          <a:noFill/>
          <a:ln w="12699">
            <a:noFill/>
            <a:miter lim="800000"/>
            <a:headEnd/>
            <a:tailEnd/>
          </a:ln>
          <a:effectLst/>
        </p:spPr>
      </p:pic>
      <p:grpSp>
        <p:nvGrpSpPr>
          <p:cNvPr id="970789" name="Group 37"/>
          <p:cNvGrpSpPr>
            <a:grpSpLocks/>
          </p:cNvGrpSpPr>
          <p:nvPr/>
        </p:nvGrpSpPr>
        <p:grpSpPr bwMode="auto">
          <a:xfrm>
            <a:off x="6011863" y="1773238"/>
            <a:ext cx="1439862" cy="863600"/>
            <a:chOff x="385" y="2795"/>
            <a:chExt cx="1769" cy="816"/>
          </a:xfrm>
        </p:grpSpPr>
        <p:sp>
          <p:nvSpPr>
            <p:cNvPr id="970790" name="Oval 38"/>
            <p:cNvSpPr>
              <a:spLocks noChangeArrowheads="1"/>
            </p:cNvSpPr>
            <p:nvPr/>
          </p:nvSpPr>
          <p:spPr bwMode="auto">
            <a:xfrm>
              <a:off x="1589" y="3060"/>
              <a:ext cx="554" cy="248"/>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791" name="Oval 39"/>
            <p:cNvSpPr>
              <a:spLocks noChangeArrowheads="1"/>
            </p:cNvSpPr>
            <p:nvPr/>
          </p:nvSpPr>
          <p:spPr bwMode="auto">
            <a:xfrm>
              <a:off x="928" y="3274"/>
              <a:ext cx="884" cy="337"/>
            </a:xfrm>
            <a:prstGeom prst="ellipse">
              <a:avLst/>
            </a:prstGeom>
            <a:solidFill>
              <a:srgbClr val="DDDDDD"/>
            </a:solidFill>
            <a:ln w="9525">
              <a:noFill/>
              <a:round/>
              <a:headEnd/>
              <a:tailEnd/>
            </a:ln>
            <a:effectLst>
              <a:outerShdw dist="35921" dir="2700000" algn="ctr" rotWithShape="0">
                <a:schemeClr val="tx1"/>
              </a:outerShdw>
            </a:effectLst>
          </p:spPr>
          <p:txBody>
            <a:bodyPr/>
            <a:lstStyle/>
            <a:p>
              <a:endParaRPr lang="zh-CN" altLang="en-US"/>
            </a:p>
          </p:txBody>
        </p:sp>
        <p:sp>
          <p:nvSpPr>
            <p:cNvPr id="970792" name="Oval 40"/>
            <p:cNvSpPr>
              <a:spLocks noChangeArrowheads="1"/>
            </p:cNvSpPr>
            <p:nvPr/>
          </p:nvSpPr>
          <p:spPr bwMode="auto">
            <a:xfrm>
              <a:off x="502" y="3204"/>
              <a:ext cx="586" cy="281"/>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793" name="Oval 41"/>
            <p:cNvSpPr>
              <a:spLocks noChangeArrowheads="1"/>
            </p:cNvSpPr>
            <p:nvPr/>
          </p:nvSpPr>
          <p:spPr bwMode="auto">
            <a:xfrm>
              <a:off x="385" y="3084"/>
              <a:ext cx="384" cy="256"/>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794" name="Oval 42"/>
            <p:cNvSpPr>
              <a:spLocks noChangeArrowheads="1"/>
            </p:cNvSpPr>
            <p:nvPr/>
          </p:nvSpPr>
          <p:spPr bwMode="auto">
            <a:xfrm>
              <a:off x="566" y="2883"/>
              <a:ext cx="576" cy="321"/>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795" name="Oval 43"/>
            <p:cNvSpPr>
              <a:spLocks noChangeArrowheads="1"/>
            </p:cNvSpPr>
            <p:nvPr/>
          </p:nvSpPr>
          <p:spPr bwMode="auto">
            <a:xfrm>
              <a:off x="992" y="2795"/>
              <a:ext cx="757" cy="321"/>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796" name="Oval 44"/>
            <p:cNvSpPr>
              <a:spLocks noChangeArrowheads="1"/>
            </p:cNvSpPr>
            <p:nvPr/>
          </p:nvSpPr>
          <p:spPr bwMode="auto">
            <a:xfrm>
              <a:off x="1504" y="2891"/>
              <a:ext cx="554" cy="248"/>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797" name="Oval 45"/>
            <p:cNvSpPr>
              <a:spLocks noChangeArrowheads="1"/>
            </p:cNvSpPr>
            <p:nvPr/>
          </p:nvSpPr>
          <p:spPr bwMode="auto">
            <a:xfrm>
              <a:off x="704" y="2987"/>
              <a:ext cx="1141" cy="418"/>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798" name="Oval 46"/>
            <p:cNvSpPr>
              <a:spLocks noChangeArrowheads="1"/>
            </p:cNvSpPr>
            <p:nvPr/>
          </p:nvSpPr>
          <p:spPr bwMode="auto">
            <a:xfrm rot="1336630">
              <a:off x="1474" y="3067"/>
              <a:ext cx="555" cy="417"/>
            </a:xfrm>
            <a:prstGeom prst="ellipse">
              <a:avLst/>
            </a:prstGeom>
            <a:solidFill>
              <a:srgbClr val="DDDDDD"/>
            </a:solidFill>
            <a:ln w="9525">
              <a:noFill/>
              <a:round/>
              <a:headEnd/>
              <a:tailEnd/>
            </a:ln>
            <a:effectLst>
              <a:outerShdw dist="40161" dir="4293903" algn="ctr" rotWithShape="0">
                <a:schemeClr val="tx1"/>
              </a:outerShdw>
            </a:effectLst>
          </p:spPr>
          <p:txBody>
            <a:bodyPr/>
            <a:lstStyle/>
            <a:p>
              <a:endParaRPr lang="zh-CN" altLang="en-US"/>
            </a:p>
          </p:txBody>
        </p:sp>
        <p:sp>
          <p:nvSpPr>
            <p:cNvPr id="970799" name="Oval 47"/>
            <p:cNvSpPr>
              <a:spLocks noChangeArrowheads="1"/>
            </p:cNvSpPr>
            <p:nvPr/>
          </p:nvSpPr>
          <p:spPr bwMode="auto">
            <a:xfrm>
              <a:off x="1004" y="2811"/>
              <a:ext cx="756" cy="321"/>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800" name="Oval 48"/>
            <p:cNvSpPr>
              <a:spLocks noChangeArrowheads="1"/>
            </p:cNvSpPr>
            <p:nvPr/>
          </p:nvSpPr>
          <p:spPr bwMode="auto">
            <a:xfrm>
              <a:off x="577" y="2899"/>
              <a:ext cx="575" cy="320"/>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801" name="Oval 49"/>
            <p:cNvSpPr>
              <a:spLocks noChangeArrowheads="1"/>
            </p:cNvSpPr>
            <p:nvPr/>
          </p:nvSpPr>
          <p:spPr bwMode="auto">
            <a:xfrm>
              <a:off x="396" y="3100"/>
              <a:ext cx="383" cy="256"/>
            </a:xfrm>
            <a:prstGeom prst="ellipse">
              <a:avLst/>
            </a:prstGeom>
            <a:solidFill>
              <a:srgbClr val="DDDDDD"/>
            </a:solidFill>
            <a:ln w="9525">
              <a:noFill/>
              <a:round/>
              <a:headEnd/>
              <a:tailEnd/>
            </a:ln>
            <a:effectLst>
              <a:outerShdw dist="63500" dir="3187806" algn="ctr" rotWithShape="0">
                <a:schemeClr val="tx1"/>
              </a:outerShdw>
            </a:effectLst>
          </p:spPr>
          <p:txBody>
            <a:bodyPr/>
            <a:lstStyle/>
            <a:p>
              <a:endParaRPr lang="zh-CN" altLang="en-US"/>
            </a:p>
          </p:txBody>
        </p:sp>
        <p:sp>
          <p:nvSpPr>
            <p:cNvPr id="970802" name="Oval 50"/>
            <p:cNvSpPr>
              <a:spLocks noChangeArrowheads="1"/>
            </p:cNvSpPr>
            <p:nvPr/>
          </p:nvSpPr>
          <p:spPr bwMode="auto">
            <a:xfrm>
              <a:off x="1515" y="2908"/>
              <a:ext cx="554" cy="248"/>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803" name="Oval 51"/>
            <p:cNvSpPr>
              <a:spLocks noChangeArrowheads="1"/>
            </p:cNvSpPr>
            <p:nvPr/>
          </p:nvSpPr>
          <p:spPr bwMode="auto">
            <a:xfrm>
              <a:off x="1599" y="3075"/>
              <a:ext cx="555" cy="249"/>
            </a:xfrm>
            <a:prstGeom prst="ellipse">
              <a:avLst/>
            </a:prstGeom>
            <a:solidFill>
              <a:srgbClr val="DDDDDD"/>
            </a:solidFill>
            <a:ln w="9525">
              <a:noFill/>
              <a:round/>
              <a:headEnd/>
              <a:tailEnd/>
            </a:ln>
            <a:effectLst>
              <a:outerShdw dist="35921" dir="2700000" algn="ctr" rotWithShape="0">
                <a:schemeClr val="tx1"/>
              </a:outerShdw>
            </a:effectLst>
          </p:spPr>
          <p:txBody>
            <a:bodyPr/>
            <a:lstStyle/>
            <a:p>
              <a:endParaRPr lang="zh-CN" altLang="en-US"/>
            </a:p>
          </p:txBody>
        </p:sp>
        <p:sp>
          <p:nvSpPr>
            <p:cNvPr id="970804" name="Oval 52"/>
            <p:cNvSpPr>
              <a:spLocks noChangeArrowheads="1"/>
            </p:cNvSpPr>
            <p:nvPr/>
          </p:nvSpPr>
          <p:spPr bwMode="auto">
            <a:xfrm>
              <a:off x="715" y="3003"/>
              <a:ext cx="1141" cy="417"/>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805" name="Oval 53"/>
            <p:cNvSpPr>
              <a:spLocks noChangeArrowheads="1"/>
            </p:cNvSpPr>
            <p:nvPr/>
          </p:nvSpPr>
          <p:spPr bwMode="auto">
            <a:xfrm>
              <a:off x="513" y="3219"/>
              <a:ext cx="586" cy="282"/>
            </a:xfrm>
            <a:prstGeom prst="ellipse">
              <a:avLst/>
            </a:prstGeom>
            <a:solidFill>
              <a:srgbClr val="DDDDDD"/>
            </a:solidFill>
            <a:ln w="9525">
              <a:noFill/>
              <a:round/>
              <a:headEnd/>
              <a:tailEnd/>
            </a:ln>
            <a:effectLst>
              <a:outerShdw dist="113592" dir="20006097" algn="ctr" rotWithShape="0">
                <a:schemeClr val="tx1"/>
              </a:outerShdw>
            </a:effectLst>
          </p:spPr>
          <p:txBody>
            <a:bodyPr/>
            <a:lstStyle/>
            <a:p>
              <a:endParaRPr lang="zh-CN" altLang="en-US"/>
            </a:p>
          </p:txBody>
        </p:sp>
        <p:sp>
          <p:nvSpPr>
            <p:cNvPr id="970806" name="Freeform 54"/>
            <p:cNvSpPr>
              <a:spLocks/>
            </p:cNvSpPr>
            <p:nvPr/>
          </p:nvSpPr>
          <p:spPr bwMode="auto">
            <a:xfrm>
              <a:off x="567" y="2924"/>
              <a:ext cx="1451" cy="597"/>
            </a:xfrm>
            <a:custGeom>
              <a:avLst/>
              <a:gdLst/>
              <a:ahLst/>
              <a:cxnLst>
                <a:cxn ang="0">
                  <a:pos x="0" y="488"/>
                </a:cxn>
                <a:cxn ang="0">
                  <a:pos x="80" y="392"/>
                </a:cxn>
                <a:cxn ang="0">
                  <a:pos x="56" y="384"/>
                </a:cxn>
                <a:cxn ang="0">
                  <a:pos x="24" y="400"/>
                </a:cxn>
                <a:cxn ang="0">
                  <a:pos x="40" y="376"/>
                </a:cxn>
                <a:cxn ang="0">
                  <a:pos x="64" y="352"/>
                </a:cxn>
                <a:cxn ang="0">
                  <a:pos x="96" y="304"/>
                </a:cxn>
                <a:cxn ang="0">
                  <a:pos x="104" y="280"/>
                </a:cxn>
                <a:cxn ang="0">
                  <a:pos x="152" y="208"/>
                </a:cxn>
                <a:cxn ang="0">
                  <a:pos x="168" y="184"/>
                </a:cxn>
                <a:cxn ang="0">
                  <a:pos x="200" y="176"/>
                </a:cxn>
                <a:cxn ang="0">
                  <a:pos x="288" y="112"/>
                </a:cxn>
                <a:cxn ang="0">
                  <a:pos x="328" y="80"/>
                </a:cxn>
                <a:cxn ang="0">
                  <a:pos x="352" y="56"/>
                </a:cxn>
                <a:cxn ang="0">
                  <a:pos x="424" y="40"/>
                </a:cxn>
                <a:cxn ang="0">
                  <a:pos x="504" y="0"/>
                </a:cxn>
                <a:cxn ang="0">
                  <a:pos x="808" y="40"/>
                </a:cxn>
                <a:cxn ang="0">
                  <a:pos x="1056" y="176"/>
                </a:cxn>
                <a:cxn ang="0">
                  <a:pos x="1080" y="200"/>
                </a:cxn>
                <a:cxn ang="0">
                  <a:pos x="1104" y="216"/>
                </a:cxn>
                <a:cxn ang="0">
                  <a:pos x="1224" y="304"/>
                </a:cxn>
                <a:cxn ang="0">
                  <a:pos x="1296" y="368"/>
                </a:cxn>
                <a:cxn ang="0">
                  <a:pos x="1344" y="440"/>
                </a:cxn>
                <a:cxn ang="0">
                  <a:pos x="1360" y="488"/>
                </a:cxn>
                <a:cxn ang="0">
                  <a:pos x="1392" y="536"/>
                </a:cxn>
                <a:cxn ang="0">
                  <a:pos x="1416" y="608"/>
                </a:cxn>
                <a:cxn ang="0">
                  <a:pos x="1432" y="656"/>
                </a:cxn>
                <a:cxn ang="0">
                  <a:pos x="1432" y="856"/>
                </a:cxn>
                <a:cxn ang="0">
                  <a:pos x="1416" y="904"/>
                </a:cxn>
                <a:cxn ang="0">
                  <a:pos x="1368" y="920"/>
                </a:cxn>
                <a:cxn ang="0">
                  <a:pos x="1352" y="944"/>
                </a:cxn>
                <a:cxn ang="0">
                  <a:pos x="1304" y="976"/>
                </a:cxn>
                <a:cxn ang="0">
                  <a:pos x="1216" y="1040"/>
                </a:cxn>
                <a:cxn ang="0">
                  <a:pos x="1168" y="1072"/>
                </a:cxn>
                <a:cxn ang="0">
                  <a:pos x="1112" y="1128"/>
                </a:cxn>
                <a:cxn ang="0">
                  <a:pos x="440" y="1096"/>
                </a:cxn>
                <a:cxn ang="0">
                  <a:pos x="360" y="1072"/>
                </a:cxn>
                <a:cxn ang="0">
                  <a:pos x="304" y="976"/>
                </a:cxn>
                <a:cxn ang="0">
                  <a:pos x="240" y="880"/>
                </a:cxn>
                <a:cxn ang="0">
                  <a:pos x="200" y="800"/>
                </a:cxn>
                <a:cxn ang="0">
                  <a:pos x="120" y="704"/>
                </a:cxn>
                <a:cxn ang="0">
                  <a:pos x="56" y="624"/>
                </a:cxn>
                <a:cxn ang="0">
                  <a:pos x="16" y="544"/>
                </a:cxn>
                <a:cxn ang="0">
                  <a:pos x="8" y="512"/>
                </a:cxn>
                <a:cxn ang="0">
                  <a:pos x="0" y="488"/>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w="12700" cap="flat" cmpd="sng">
              <a:noFill/>
              <a:prstDash val="solid"/>
              <a:round/>
              <a:headEnd/>
              <a:tailEnd/>
            </a:ln>
            <a:effectLst/>
          </p:spPr>
          <p:txBody>
            <a:bodyPr/>
            <a:lstStyle/>
            <a:p>
              <a:endParaRPr lang="zh-CN" altLang="en-US"/>
            </a:p>
          </p:txBody>
        </p:sp>
      </p:grpSp>
      <p:grpSp>
        <p:nvGrpSpPr>
          <p:cNvPr id="970807" name="Group 55"/>
          <p:cNvGrpSpPr>
            <a:grpSpLocks/>
          </p:cNvGrpSpPr>
          <p:nvPr/>
        </p:nvGrpSpPr>
        <p:grpSpPr bwMode="auto">
          <a:xfrm>
            <a:off x="4427538" y="3429000"/>
            <a:ext cx="415925" cy="504825"/>
            <a:chOff x="4416" y="2717"/>
            <a:chExt cx="404" cy="577"/>
          </a:xfrm>
        </p:grpSpPr>
        <p:sp>
          <p:nvSpPr>
            <p:cNvPr id="970808" name="AutoShape 56"/>
            <p:cNvSpPr>
              <a:spLocks noChangeAspect="1" noChangeArrowheads="1" noTextEdit="1"/>
            </p:cNvSpPr>
            <p:nvPr/>
          </p:nvSpPr>
          <p:spPr bwMode="auto">
            <a:xfrm>
              <a:off x="4416" y="2717"/>
              <a:ext cx="404" cy="577"/>
            </a:xfrm>
            <a:prstGeom prst="rect">
              <a:avLst/>
            </a:prstGeom>
            <a:noFill/>
            <a:ln w="9525">
              <a:noFill/>
              <a:miter lim="800000"/>
              <a:headEnd/>
              <a:tailEnd/>
            </a:ln>
          </p:spPr>
          <p:txBody>
            <a:bodyPr/>
            <a:lstStyle/>
            <a:p>
              <a:endParaRPr lang="zh-CN" altLang="en-US"/>
            </a:p>
          </p:txBody>
        </p:sp>
        <p:grpSp>
          <p:nvGrpSpPr>
            <p:cNvPr id="970809" name="Group 57"/>
            <p:cNvGrpSpPr>
              <a:grpSpLocks/>
            </p:cNvGrpSpPr>
            <p:nvPr/>
          </p:nvGrpSpPr>
          <p:grpSpPr bwMode="auto">
            <a:xfrm>
              <a:off x="4562" y="3066"/>
              <a:ext cx="13" cy="70"/>
              <a:chOff x="4562" y="3066"/>
              <a:chExt cx="13" cy="70"/>
            </a:xfrm>
          </p:grpSpPr>
          <p:sp>
            <p:nvSpPr>
              <p:cNvPr id="970810" name="Rectangle 58"/>
              <p:cNvSpPr>
                <a:spLocks noChangeArrowheads="1"/>
              </p:cNvSpPr>
              <p:nvPr/>
            </p:nvSpPr>
            <p:spPr bwMode="auto">
              <a:xfrm>
                <a:off x="4562" y="3067"/>
                <a:ext cx="13" cy="69"/>
              </a:xfrm>
              <a:prstGeom prst="rect">
                <a:avLst/>
              </a:prstGeom>
              <a:solidFill>
                <a:srgbClr val="C0C0C0"/>
              </a:solidFill>
              <a:ln w="3175">
                <a:solidFill>
                  <a:srgbClr val="000000"/>
                </a:solidFill>
                <a:miter lim="800000"/>
                <a:headEnd/>
                <a:tailEnd/>
              </a:ln>
            </p:spPr>
            <p:txBody>
              <a:bodyPr/>
              <a:lstStyle/>
              <a:p>
                <a:endParaRPr lang="zh-CN" altLang="en-US"/>
              </a:p>
            </p:txBody>
          </p:sp>
          <p:sp>
            <p:nvSpPr>
              <p:cNvPr id="970811" name="Line 59"/>
              <p:cNvSpPr>
                <a:spLocks noChangeShapeType="1"/>
              </p:cNvSpPr>
              <p:nvPr/>
            </p:nvSpPr>
            <p:spPr bwMode="auto">
              <a:xfrm>
                <a:off x="4568" y="3066"/>
                <a:ext cx="1" cy="64"/>
              </a:xfrm>
              <a:prstGeom prst="line">
                <a:avLst/>
              </a:prstGeom>
              <a:noFill/>
              <a:ln w="3175">
                <a:solidFill>
                  <a:srgbClr val="000000"/>
                </a:solidFill>
                <a:round/>
                <a:headEnd/>
                <a:tailEnd/>
              </a:ln>
            </p:spPr>
            <p:txBody>
              <a:bodyPr/>
              <a:lstStyle/>
              <a:p>
                <a:endParaRPr lang="zh-CN" altLang="en-US"/>
              </a:p>
            </p:txBody>
          </p:sp>
        </p:grpSp>
        <p:sp>
          <p:nvSpPr>
            <p:cNvPr id="970812" name="Rectangle 60"/>
            <p:cNvSpPr>
              <a:spLocks noChangeArrowheads="1"/>
            </p:cNvSpPr>
            <p:nvPr/>
          </p:nvSpPr>
          <p:spPr bwMode="auto">
            <a:xfrm>
              <a:off x="4503" y="3022"/>
              <a:ext cx="43" cy="112"/>
            </a:xfrm>
            <a:prstGeom prst="rect">
              <a:avLst/>
            </a:prstGeom>
            <a:solidFill>
              <a:srgbClr val="C0C0C0"/>
            </a:solidFill>
            <a:ln w="3175">
              <a:solidFill>
                <a:srgbClr val="000000"/>
              </a:solidFill>
              <a:miter lim="800000"/>
              <a:headEnd/>
              <a:tailEnd/>
            </a:ln>
          </p:spPr>
          <p:txBody>
            <a:bodyPr/>
            <a:lstStyle/>
            <a:p>
              <a:endParaRPr lang="zh-CN" altLang="en-US"/>
            </a:p>
          </p:txBody>
        </p:sp>
        <p:sp>
          <p:nvSpPr>
            <p:cNvPr id="970813" name="Freeform 61"/>
            <p:cNvSpPr>
              <a:spLocks/>
            </p:cNvSpPr>
            <p:nvPr/>
          </p:nvSpPr>
          <p:spPr bwMode="auto">
            <a:xfrm>
              <a:off x="4663" y="3044"/>
              <a:ext cx="28" cy="24"/>
            </a:xfrm>
            <a:custGeom>
              <a:avLst/>
              <a:gdLst/>
              <a:ahLst/>
              <a:cxnLst>
                <a:cxn ang="0">
                  <a:pos x="0" y="0"/>
                </a:cxn>
                <a:cxn ang="0">
                  <a:pos x="0" y="95"/>
                </a:cxn>
                <a:cxn ang="0">
                  <a:pos x="113" y="95"/>
                </a:cxn>
                <a:cxn ang="0">
                  <a:pos x="113" y="19"/>
                </a:cxn>
                <a:cxn ang="0">
                  <a:pos x="0" y="0"/>
                </a:cxn>
              </a:cxnLst>
              <a:rect l="0" t="0" r="r" b="b"/>
              <a:pathLst>
                <a:path w="113" h="95">
                  <a:moveTo>
                    <a:pt x="0" y="0"/>
                  </a:moveTo>
                  <a:lnTo>
                    <a:pt x="0" y="95"/>
                  </a:lnTo>
                  <a:lnTo>
                    <a:pt x="113" y="95"/>
                  </a:lnTo>
                  <a:lnTo>
                    <a:pt x="113" y="19"/>
                  </a:lnTo>
                  <a:lnTo>
                    <a:pt x="0" y="0"/>
                  </a:lnTo>
                </a:path>
              </a:pathLst>
            </a:custGeom>
            <a:noFill/>
            <a:ln w="3175">
              <a:solidFill>
                <a:srgbClr val="000000"/>
              </a:solidFill>
              <a:prstDash val="solid"/>
              <a:round/>
              <a:headEnd/>
              <a:tailEnd/>
            </a:ln>
          </p:spPr>
          <p:txBody>
            <a:bodyPr/>
            <a:lstStyle/>
            <a:p>
              <a:endParaRPr lang="zh-CN" altLang="en-US"/>
            </a:p>
          </p:txBody>
        </p:sp>
        <p:sp>
          <p:nvSpPr>
            <p:cNvPr id="970814" name="Freeform 62"/>
            <p:cNvSpPr>
              <a:spLocks/>
            </p:cNvSpPr>
            <p:nvPr/>
          </p:nvSpPr>
          <p:spPr bwMode="auto">
            <a:xfrm>
              <a:off x="4604" y="3001"/>
              <a:ext cx="19" cy="21"/>
            </a:xfrm>
            <a:custGeom>
              <a:avLst/>
              <a:gdLst/>
              <a:ahLst/>
              <a:cxnLst>
                <a:cxn ang="0">
                  <a:pos x="43" y="0"/>
                </a:cxn>
                <a:cxn ang="0">
                  <a:pos x="0" y="86"/>
                </a:cxn>
                <a:cxn ang="0">
                  <a:pos x="57" y="79"/>
                </a:cxn>
                <a:cxn ang="0">
                  <a:pos x="78" y="22"/>
                </a:cxn>
                <a:cxn ang="0">
                  <a:pos x="43" y="0"/>
                </a:cxn>
              </a:cxnLst>
              <a:rect l="0" t="0" r="r" b="b"/>
              <a:pathLst>
                <a:path w="78" h="86">
                  <a:moveTo>
                    <a:pt x="43" y="0"/>
                  </a:moveTo>
                  <a:lnTo>
                    <a:pt x="0" y="86"/>
                  </a:lnTo>
                  <a:lnTo>
                    <a:pt x="57" y="79"/>
                  </a:lnTo>
                  <a:lnTo>
                    <a:pt x="78" y="22"/>
                  </a:lnTo>
                  <a:lnTo>
                    <a:pt x="43" y="0"/>
                  </a:lnTo>
                  <a:close/>
                </a:path>
              </a:pathLst>
            </a:custGeom>
            <a:solidFill>
              <a:srgbClr val="C0C0C0"/>
            </a:solidFill>
            <a:ln w="3175">
              <a:solidFill>
                <a:srgbClr val="000000"/>
              </a:solidFill>
              <a:prstDash val="solid"/>
              <a:round/>
              <a:headEnd/>
              <a:tailEnd/>
            </a:ln>
          </p:spPr>
          <p:txBody>
            <a:bodyPr/>
            <a:lstStyle/>
            <a:p>
              <a:endParaRPr lang="zh-CN" altLang="en-US"/>
            </a:p>
          </p:txBody>
        </p:sp>
        <p:sp>
          <p:nvSpPr>
            <p:cNvPr id="970815" name="Freeform 63"/>
            <p:cNvSpPr>
              <a:spLocks/>
            </p:cNvSpPr>
            <p:nvPr/>
          </p:nvSpPr>
          <p:spPr bwMode="auto">
            <a:xfrm>
              <a:off x="4570" y="3144"/>
              <a:ext cx="90" cy="7"/>
            </a:xfrm>
            <a:custGeom>
              <a:avLst/>
              <a:gdLst/>
              <a:ahLst/>
              <a:cxnLst>
                <a:cxn ang="0">
                  <a:pos x="0" y="0"/>
                </a:cxn>
                <a:cxn ang="0">
                  <a:pos x="360" y="0"/>
                </a:cxn>
                <a:cxn ang="0">
                  <a:pos x="360" y="30"/>
                </a:cxn>
                <a:cxn ang="0">
                  <a:pos x="4" y="30"/>
                </a:cxn>
                <a:cxn ang="0">
                  <a:pos x="0" y="0"/>
                </a:cxn>
              </a:cxnLst>
              <a:rect l="0" t="0" r="r" b="b"/>
              <a:pathLst>
                <a:path w="360" h="30">
                  <a:moveTo>
                    <a:pt x="0" y="0"/>
                  </a:moveTo>
                  <a:lnTo>
                    <a:pt x="360" y="0"/>
                  </a:lnTo>
                  <a:lnTo>
                    <a:pt x="360" y="30"/>
                  </a:lnTo>
                  <a:lnTo>
                    <a:pt x="4" y="30"/>
                  </a:lnTo>
                  <a:lnTo>
                    <a:pt x="0" y="0"/>
                  </a:lnTo>
                  <a:close/>
                </a:path>
              </a:pathLst>
            </a:custGeom>
            <a:solidFill>
              <a:srgbClr val="808080"/>
            </a:solidFill>
            <a:ln w="3175">
              <a:solidFill>
                <a:srgbClr val="000000"/>
              </a:solidFill>
              <a:prstDash val="solid"/>
              <a:round/>
              <a:headEnd/>
              <a:tailEnd/>
            </a:ln>
          </p:spPr>
          <p:txBody>
            <a:bodyPr/>
            <a:lstStyle/>
            <a:p>
              <a:endParaRPr lang="zh-CN" altLang="en-US"/>
            </a:p>
          </p:txBody>
        </p:sp>
        <p:sp>
          <p:nvSpPr>
            <p:cNvPr id="970816" name="Freeform 64"/>
            <p:cNvSpPr>
              <a:spLocks/>
            </p:cNvSpPr>
            <p:nvPr/>
          </p:nvSpPr>
          <p:spPr bwMode="auto">
            <a:xfrm>
              <a:off x="4502" y="2862"/>
              <a:ext cx="37" cy="46"/>
            </a:xfrm>
            <a:custGeom>
              <a:avLst/>
              <a:gdLst/>
              <a:ahLst/>
              <a:cxnLst>
                <a:cxn ang="0">
                  <a:pos x="141" y="0"/>
                </a:cxn>
                <a:cxn ang="0">
                  <a:pos x="1" y="131"/>
                </a:cxn>
                <a:cxn ang="0">
                  <a:pos x="0" y="184"/>
                </a:cxn>
                <a:cxn ang="0">
                  <a:pos x="150" y="60"/>
                </a:cxn>
                <a:cxn ang="0">
                  <a:pos x="141" y="0"/>
                </a:cxn>
              </a:cxnLst>
              <a:rect l="0" t="0" r="r" b="b"/>
              <a:pathLst>
                <a:path w="150" h="184">
                  <a:moveTo>
                    <a:pt x="141" y="0"/>
                  </a:moveTo>
                  <a:lnTo>
                    <a:pt x="1" y="131"/>
                  </a:lnTo>
                  <a:lnTo>
                    <a:pt x="0" y="184"/>
                  </a:lnTo>
                  <a:lnTo>
                    <a:pt x="150" y="60"/>
                  </a:lnTo>
                  <a:lnTo>
                    <a:pt x="141" y="0"/>
                  </a:lnTo>
                  <a:close/>
                </a:path>
              </a:pathLst>
            </a:custGeom>
            <a:solidFill>
              <a:srgbClr val="C0C0C0"/>
            </a:solidFill>
            <a:ln w="3175">
              <a:solidFill>
                <a:srgbClr val="000000"/>
              </a:solidFill>
              <a:prstDash val="solid"/>
              <a:round/>
              <a:headEnd/>
              <a:tailEnd/>
            </a:ln>
          </p:spPr>
          <p:txBody>
            <a:bodyPr/>
            <a:lstStyle/>
            <a:p>
              <a:endParaRPr lang="zh-CN" altLang="en-US"/>
            </a:p>
          </p:txBody>
        </p:sp>
        <p:sp>
          <p:nvSpPr>
            <p:cNvPr id="970817" name="Freeform 65"/>
            <p:cNvSpPr>
              <a:spLocks/>
            </p:cNvSpPr>
            <p:nvPr/>
          </p:nvSpPr>
          <p:spPr bwMode="auto">
            <a:xfrm>
              <a:off x="4492" y="2741"/>
              <a:ext cx="57" cy="394"/>
            </a:xfrm>
            <a:custGeom>
              <a:avLst/>
              <a:gdLst/>
              <a:ahLst/>
              <a:cxnLst>
                <a:cxn ang="0">
                  <a:pos x="228" y="0"/>
                </a:cxn>
                <a:cxn ang="0">
                  <a:pos x="0" y="93"/>
                </a:cxn>
                <a:cxn ang="0">
                  <a:pos x="0" y="1575"/>
                </a:cxn>
                <a:cxn ang="0">
                  <a:pos x="42" y="1575"/>
                </a:cxn>
                <a:cxn ang="0">
                  <a:pos x="42" y="228"/>
                </a:cxn>
                <a:cxn ang="0">
                  <a:pos x="228" y="150"/>
                </a:cxn>
                <a:cxn ang="0">
                  <a:pos x="228" y="0"/>
                </a:cxn>
              </a:cxnLst>
              <a:rect l="0" t="0" r="r" b="b"/>
              <a:pathLst>
                <a:path w="228" h="1575">
                  <a:moveTo>
                    <a:pt x="228" y="0"/>
                  </a:moveTo>
                  <a:lnTo>
                    <a:pt x="0" y="93"/>
                  </a:lnTo>
                  <a:lnTo>
                    <a:pt x="0" y="1575"/>
                  </a:lnTo>
                  <a:lnTo>
                    <a:pt x="42" y="1575"/>
                  </a:lnTo>
                  <a:lnTo>
                    <a:pt x="42" y="228"/>
                  </a:lnTo>
                  <a:lnTo>
                    <a:pt x="228" y="150"/>
                  </a:lnTo>
                  <a:lnTo>
                    <a:pt x="228" y="0"/>
                  </a:lnTo>
                  <a:close/>
                </a:path>
              </a:pathLst>
            </a:custGeom>
            <a:solidFill>
              <a:srgbClr val="9F9F9F"/>
            </a:solidFill>
            <a:ln w="3175">
              <a:solidFill>
                <a:srgbClr val="000000"/>
              </a:solidFill>
              <a:prstDash val="solid"/>
              <a:round/>
              <a:headEnd/>
              <a:tailEnd/>
            </a:ln>
          </p:spPr>
          <p:txBody>
            <a:bodyPr/>
            <a:lstStyle/>
            <a:p>
              <a:endParaRPr lang="zh-CN" altLang="en-US"/>
            </a:p>
          </p:txBody>
        </p:sp>
        <p:sp>
          <p:nvSpPr>
            <p:cNvPr id="970818" name="Freeform 66"/>
            <p:cNvSpPr>
              <a:spLocks/>
            </p:cNvSpPr>
            <p:nvPr/>
          </p:nvSpPr>
          <p:spPr bwMode="auto">
            <a:xfrm>
              <a:off x="4490" y="3135"/>
              <a:ext cx="327" cy="85"/>
            </a:xfrm>
            <a:custGeom>
              <a:avLst/>
              <a:gdLst/>
              <a:ahLst/>
              <a:cxnLst>
                <a:cxn ang="0">
                  <a:pos x="0" y="344"/>
                </a:cxn>
                <a:cxn ang="0">
                  <a:pos x="0" y="0"/>
                </a:cxn>
                <a:cxn ang="0">
                  <a:pos x="284" y="0"/>
                </a:cxn>
                <a:cxn ang="0">
                  <a:pos x="341" y="57"/>
                </a:cxn>
                <a:cxn ang="0">
                  <a:pos x="511" y="57"/>
                </a:cxn>
                <a:cxn ang="0">
                  <a:pos x="568" y="116"/>
                </a:cxn>
                <a:cxn ang="0">
                  <a:pos x="1136" y="116"/>
                </a:cxn>
                <a:cxn ang="0">
                  <a:pos x="1136" y="230"/>
                </a:cxn>
                <a:cxn ang="0">
                  <a:pos x="1306" y="230"/>
                </a:cxn>
                <a:cxn ang="0">
                  <a:pos x="1306" y="344"/>
                </a:cxn>
                <a:cxn ang="0">
                  <a:pos x="0" y="344"/>
                </a:cxn>
              </a:cxnLst>
              <a:rect l="0" t="0" r="r" b="b"/>
              <a:pathLst>
                <a:path w="1306" h="344">
                  <a:moveTo>
                    <a:pt x="0" y="344"/>
                  </a:moveTo>
                  <a:lnTo>
                    <a:pt x="0" y="0"/>
                  </a:lnTo>
                  <a:lnTo>
                    <a:pt x="284" y="0"/>
                  </a:lnTo>
                  <a:lnTo>
                    <a:pt x="341" y="57"/>
                  </a:lnTo>
                  <a:lnTo>
                    <a:pt x="511" y="57"/>
                  </a:lnTo>
                  <a:lnTo>
                    <a:pt x="568" y="116"/>
                  </a:lnTo>
                  <a:lnTo>
                    <a:pt x="1136" y="116"/>
                  </a:lnTo>
                  <a:lnTo>
                    <a:pt x="1136" y="230"/>
                  </a:lnTo>
                  <a:lnTo>
                    <a:pt x="1306" y="230"/>
                  </a:lnTo>
                  <a:lnTo>
                    <a:pt x="1306" y="344"/>
                  </a:lnTo>
                  <a:lnTo>
                    <a:pt x="0" y="344"/>
                  </a:lnTo>
                  <a:close/>
                </a:path>
              </a:pathLst>
            </a:custGeom>
            <a:solidFill>
              <a:srgbClr val="C0C0C0"/>
            </a:solidFill>
            <a:ln w="3175">
              <a:solidFill>
                <a:srgbClr val="000000"/>
              </a:solidFill>
              <a:prstDash val="solid"/>
              <a:round/>
              <a:headEnd/>
              <a:tailEnd/>
            </a:ln>
          </p:spPr>
          <p:txBody>
            <a:bodyPr/>
            <a:lstStyle/>
            <a:p>
              <a:endParaRPr lang="zh-CN" altLang="en-US"/>
            </a:p>
          </p:txBody>
        </p:sp>
        <p:sp>
          <p:nvSpPr>
            <p:cNvPr id="970819" name="Rectangle 67"/>
            <p:cNvSpPr>
              <a:spLocks noChangeArrowheads="1"/>
            </p:cNvSpPr>
            <p:nvPr/>
          </p:nvSpPr>
          <p:spPr bwMode="auto">
            <a:xfrm>
              <a:off x="4491" y="3193"/>
              <a:ext cx="240" cy="26"/>
            </a:xfrm>
            <a:prstGeom prst="rect">
              <a:avLst/>
            </a:prstGeom>
            <a:solidFill>
              <a:srgbClr val="C0C0C0"/>
            </a:solidFill>
            <a:ln w="3175">
              <a:solidFill>
                <a:srgbClr val="000000"/>
              </a:solidFill>
              <a:miter lim="800000"/>
              <a:headEnd/>
              <a:tailEnd/>
            </a:ln>
          </p:spPr>
          <p:txBody>
            <a:bodyPr/>
            <a:lstStyle/>
            <a:p>
              <a:endParaRPr lang="zh-CN" altLang="en-US"/>
            </a:p>
          </p:txBody>
        </p:sp>
        <p:sp>
          <p:nvSpPr>
            <p:cNvPr id="970820" name="Line 68"/>
            <p:cNvSpPr>
              <a:spLocks noChangeShapeType="1"/>
            </p:cNvSpPr>
            <p:nvPr/>
          </p:nvSpPr>
          <p:spPr bwMode="auto">
            <a:xfrm>
              <a:off x="4479" y="3015"/>
              <a:ext cx="1" cy="50"/>
            </a:xfrm>
            <a:prstGeom prst="line">
              <a:avLst/>
            </a:prstGeom>
            <a:noFill/>
            <a:ln w="3175">
              <a:solidFill>
                <a:srgbClr val="000000"/>
              </a:solidFill>
              <a:round/>
              <a:headEnd/>
              <a:tailEnd/>
            </a:ln>
          </p:spPr>
          <p:txBody>
            <a:bodyPr/>
            <a:lstStyle/>
            <a:p>
              <a:endParaRPr lang="zh-CN" altLang="en-US"/>
            </a:p>
          </p:txBody>
        </p:sp>
        <p:sp>
          <p:nvSpPr>
            <p:cNvPr id="970821" name="Freeform 69"/>
            <p:cNvSpPr>
              <a:spLocks/>
            </p:cNvSpPr>
            <p:nvPr/>
          </p:nvSpPr>
          <p:spPr bwMode="auto">
            <a:xfrm>
              <a:off x="4471" y="3065"/>
              <a:ext cx="21" cy="25"/>
            </a:xfrm>
            <a:custGeom>
              <a:avLst/>
              <a:gdLst/>
              <a:ahLst/>
              <a:cxnLst>
                <a:cxn ang="0">
                  <a:pos x="0" y="99"/>
                </a:cxn>
                <a:cxn ang="0">
                  <a:pos x="0" y="0"/>
                </a:cxn>
                <a:cxn ang="0">
                  <a:pos x="85" y="0"/>
                </a:cxn>
                <a:cxn ang="0">
                  <a:pos x="85" y="35"/>
                </a:cxn>
                <a:cxn ang="0">
                  <a:pos x="28" y="35"/>
                </a:cxn>
                <a:cxn ang="0">
                  <a:pos x="28" y="99"/>
                </a:cxn>
                <a:cxn ang="0">
                  <a:pos x="0" y="99"/>
                </a:cxn>
              </a:cxnLst>
              <a:rect l="0" t="0" r="r" b="b"/>
              <a:pathLst>
                <a:path w="85" h="99">
                  <a:moveTo>
                    <a:pt x="0" y="99"/>
                  </a:moveTo>
                  <a:lnTo>
                    <a:pt x="0" y="0"/>
                  </a:lnTo>
                  <a:lnTo>
                    <a:pt x="85" y="0"/>
                  </a:lnTo>
                  <a:lnTo>
                    <a:pt x="85" y="35"/>
                  </a:lnTo>
                  <a:lnTo>
                    <a:pt x="28" y="35"/>
                  </a:lnTo>
                  <a:lnTo>
                    <a:pt x="28" y="99"/>
                  </a:lnTo>
                  <a:lnTo>
                    <a:pt x="0" y="99"/>
                  </a:lnTo>
                  <a:close/>
                </a:path>
              </a:pathLst>
            </a:custGeom>
            <a:solidFill>
              <a:srgbClr val="C0C0C0"/>
            </a:solidFill>
            <a:ln w="3175">
              <a:solidFill>
                <a:srgbClr val="000000"/>
              </a:solidFill>
              <a:prstDash val="solid"/>
              <a:round/>
              <a:headEnd/>
              <a:tailEnd/>
            </a:ln>
          </p:spPr>
          <p:txBody>
            <a:bodyPr/>
            <a:lstStyle/>
            <a:p>
              <a:endParaRPr lang="zh-CN" altLang="en-US"/>
            </a:p>
          </p:txBody>
        </p:sp>
        <p:sp>
          <p:nvSpPr>
            <p:cNvPr id="970822" name="Freeform 70"/>
            <p:cNvSpPr>
              <a:spLocks/>
            </p:cNvSpPr>
            <p:nvPr/>
          </p:nvSpPr>
          <p:spPr bwMode="auto">
            <a:xfrm>
              <a:off x="4590" y="3047"/>
              <a:ext cx="72" cy="104"/>
            </a:xfrm>
            <a:custGeom>
              <a:avLst/>
              <a:gdLst/>
              <a:ahLst/>
              <a:cxnLst>
                <a:cxn ang="0">
                  <a:pos x="0" y="0"/>
                </a:cxn>
                <a:cxn ang="0">
                  <a:pos x="290" y="415"/>
                </a:cxn>
                <a:cxn ang="0">
                  <a:pos x="248" y="406"/>
                </a:cxn>
                <a:cxn ang="0">
                  <a:pos x="0" y="57"/>
                </a:cxn>
                <a:cxn ang="0">
                  <a:pos x="0" y="0"/>
                </a:cxn>
              </a:cxnLst>
              <a:rect l="0" t="0" r="r" b="b"/>
              <a:pathLst>
                <a:path w="290" h="415">
                  <a:moveTo>
                    <a:pt x="0" y="0"/>
                  </a:moveTo>
                  <a:lnTo>
                    <a:pt x="290" y="415"/>
                  </a:lnTo>
                  <a:lnTo>
                    <a:pt x="248" y="406"/>
                  </a:lnTo>
                  <a:lnTo>
                    <a:pt x="0" y="57"/>
                  </a:lnTo>
                  <a:lnTo>
                    <a:pt x="0" y="0"/>
                  </a:lnTo>
                  <a:close/>
                </a:path>
              </a:pathLst>
            </a:custGeom>
            <a:solidFill>
              <a:srgbClr val="9F9F9F"/>
            </a:solidFill>
            <a:ln w="3175">
              <a:solidFill>
                <a:srgbClr val="000000"/>
              </a:solidFill>
              <a:prstDash val="solid"/>
              <a:round/>
              <a:headEnd/>
              <a:tailEnd/>
            </a:ln>
          </p:spPr>
          <p:txBody>
            <a:bodyPr/>
            <a:lstStyle/>
            <a:p>
              <a:endParaRPr lang="zh-CN" altLang="en-US"/>
            </a:p>
          </p:txBody>
        </p:sp>
        <p:sp>
          <p:nvSpPr>
            <p:cNvPr id="970823" name="Freeform 71"/>
            <p:cNvSpPr>
              <a:spLocks/>
            </p:cNvSpPr>
            <p:nvPr/>
          </p:nvSpPr>
          <p:spPr bwMode="auto">
            <a:xfrm>
              <a:off x="4433" y="3106"/>
              <a:ext cx="57" cy="114"/>
            </a:xfrm>
            <a:custGeom>
              <a:avLst/>
              <a:gdLst/>
              <a:ahLst/>
              <a:cxnLst>
                <a:cxn ang="0">
                  <a:pos x="170" y="0"/>
                </a:cxn>
                <a:cxn ang="0">
                  <a:pos x="0" y="171"/>
                </a:cxn>
                <a:cxn ang="0">
                  <a:pos x="0" y="458"/>
                </a:cxn>
                <a:cxn ang="0">
                  <a:pos x="227" y="458"/>
                </a:cxn>
                <a:cxn ang="0">
                  <a:pos x="227" y="114"/>
                </a:cxn>
                <a:cxn ang="0">
                  <a:pos x="170" y="0"/>
                </a:cxn>
              </a:cxnLst>
              <a:rect l="0" t="0" r="r" b="b"/>
              <a:pathLst>
                <a:path w="227" h="458">
                  <a:moveTo>
                    <a:pt x="170" y="0"/>
                  </a:moveTo>
                  <a:lnTo>
                    <a:pt x="0" y="171"/>
                  </a:lnTo>
                  <a:lnTo>
                    <a:pt x="0" y="458"/>
                  </a:lnTo>
                  <a:lnTo>
                    <a:pt x="227" y="458"/>
                  </a:lnTo>
                  <a:lnTo>
                    <a:pt x="227" y="114"/>
                  </a:lnTo>
                  <a:lnTo>
                    <a:pt x="170" y="0"/>
                  </a:lnTo>
                  <a:close/>
                </a:path>
              </a:pathLst>
            </a:custGeom>
            <a:solidFill>
              <a:srgbClr val="C0C0C0"/>
            </a:solidFill>
            <a:ln w="3175">
              <a:solidFill>
                <a:srgbClr val="000000"/>
              </a:solidFill>
              <a:prstDash val="solid"/>
              <a:round/>
              <a:headEnd/>
              <a:tailEnd/>
            </a:ln>
          </p:spPr>
          <p:txBody>
            <a:bodyPr/>
            <a:lstStyle/>
            <a:p>
              <a:endParaRPr lang="zh-CN" altLang="en-US"/>
            </a:p>
          </p:txBody>
        </p:sp>
        <p:sp>
          <p:nvSpPr>
            <p:cNvPr id="970824" name="Rectangle 72"/>
            <p:cNvSpPr>
              <a:spLocks noChangeArrowheads="1"/>
            </p:cNvSpPr>
            <p:nvPr/>
          </p:nvSpPr>
          <p:spPr bwMode="auto">
            <a:xfrm>
              <a:off x="4420" y="3276"/>
              <a:ext cx="395" cy="14"/>
            </a:xfrm>
            <a:prstGeom prst="rect">
              <a:avLst/>
            </a:prstGeom>
            <a:solidFill>
              <a:srgbClr val="9F9F9F"/>
            </a:solidFill>
            <a:ln w="3175">
              <a:solidFill>
                <a:srgbClr val="000000"/>
              </a:solidFill>
              <a:miter lim="800000"/>
              <a:headEnd/>
              <a:tailEnd/>
            </a:ln>
          </p:spPr>
          <p:txBody>
            <a:bodyPr/>
            <a:lstStyle/>
            <a:p>
              <a:endParaRPr lang="zh-CN" altLang="en-US"/>
            </a:p>
          </p:txBody>
        </p:sp>
        <p:sp>
          <p:nvSpPr>
            <p:cNvPr id="970825" name="Rectangle 73"/>
            <p:cNvSpPr>
              <a:spLocks noChangeArrowheads="1"/>
            </p:cNvSpPr>
            <p:nvPr/>
          </p:nvSpPr>
          <p:spPr bwMode="auto">
            <a:xfrm>
              <a:off x="4420" y="3250"/>
              <a:ext cx="395" cy="24"/>
            </a:xfrm>
            <a:prstGeom prst="rect">
              <a:avLst/>
            </a:prstGeom>
            <a:solidFill>
              <a:srgbClr val="9F9F9F"/>
            </a:solidFill>
            <a:ln w="3175">
              <a:solidFill>
                <a:srgbClr val="000000"/>
              </a:solidFill>
              <a:miter lim="800000"/>
              <a:headEnd/>
              <a:tailEnd/>
            </a:ln>
          </p:spPr>
          <p:txBody>
            <a:bodyPr/>
            <a:lstStyle/>
            <a:p>
              <a:endParaRPr lang="zh-CN" altLang="en-US"/>
            </a:p>
          </p:txBody>
        </p:sp>
        <p:sp>
          <p:nvSpPr>
            <p:cNvPr id="970826" name="Rectangle 74"/>
            <p:cNvSpPr>
              <a:spLocks noChangeArrowheads="1"/>
            </p:cNvSpPr>
            <p:nvPr/>
          </p:nvSpPr>
          <p:spPr bwMode="auto">
            <a:xfrm>
              <a:off x="4420" y="3221"/>
              <a:ext cx="395" cy="27"/>
            </a:xfrm>
            <a:prstGeom prst="rect">
              <a:avLst/>
            </a:prstGeom>
            <a:solidFill>
              <a:srgbClr val="9F9F9F"/>
            </a:solidFill>
            <a:ln w="3175">
              <a:solidFill>
                <a:srgbClr val="000000"/>
              </a:solidFill>
              <a:miter lim="800000"/>
              <a:headEnd/>
              <a:tailEnd/>
            </a:ln>
          </p:spPr>
          <p:txBody>
            <a:bodyPr/>
            <a:lstStyle/>
            <a:p>
              <a:endParaRPr lang="zh-CN" altLang="en-US"/>
            </a:p>
          </p:txBody>
        </p:sp>
        <p:sp>
          <p:nvSpPr>
            <p:cNvPr id="970827" name="Rectangle 75"/>
            <p:cNvSpPr>
              <a:spLocks noChangeArrowheads="1"/>
            </p:cNvSpPr>
            <p:nvPr/>
          </p:nvSpPr>
          <p:spPr bwMode="auto">
            <a:xfrm>
              <a:off x="4763" y="3200"/>
              <a:ext cx="41" cy="12"/>
            </a:xfrm>
            <a:prstGeom prst="rect">
              <a:avLst/>
            </a:prstGeom>
            <a:solidFill>
              <a:srgbClr val="9F9F9F"/>
            </a:solidFill>
            <a:ln w="3175">
              <a:solidFill>
                <a:srgbClr val="000000"/>
              </a:solidFill>
              <a:miter lim="800000"/>
              <a:headEnd/>
              <a:tailEnd/>
            </a:ln>
          </p:spPr>
          <p:txBody>
            <a:bodyPr/>
            <a:lstStyle/>
            <a:p>
              <a:endParaRPr lang="zh-CN" altLang="en-US"/>
            </a:p>
          </p:txBody>
        </p:sp>
        <p:sp>
          <p:nvSpPr>
            <p:cNvPr id="970828" name="Oval 76"/>
            <p:cNvSpPr>
              <a:spLocks noChangeArrowheads="1"/>
            </p:cNvSpPr>
            <p:nvPr/>
          </p:nvSpPr>
          <p:spPr bwMode="auto">
            <a:xfrm>
              <a:off x="4462" y="3092"/>
              <a:ext cx="28" cy="29"/>
            </a:xfrm>
            <a:prstGeom prst="ellipse">
              <a:avLst/>
            </a:prstGeom>
            <a:solidFill>
              <a:srgbClr val="9F9F9F"/>
            </a:solidFill>
            <a:ln w="3175">
              <a:solidFill>
                <a:srgbClr val="000000"/>
              </a:solidFill>
              <a:round/>
              <a:headEnd/>
              <a:tailEnd/>
            </a:ln>
          </p:spPr>
          <p:txBody>
            <a:bodyPr/>
            <a:lstStyle/>
            <a:p>
              <a:endParaRPr lang="zh-CN" altLang="en-US"/>
            </a:p>
          </p:txBody>
        </p:sp>
        <p:sp>
          <p:nvSpPr>
            <p:cNvPr id="970829" name="Rectangle 77"/>
            <p:cNvSpPr>
              <a:spLocks noChangeArrowheads="1"/>
            </p:cNvSpPr>
            <p:nvPr/>
          </p:nvSpPr>
          <p:spPr bwMode="auto">
            <a:xfrm>
              <a:off x="4562" y="3036"/>
              <a:ext cx="27" cy="26"/>
            </a:xfrm>
            <a:prstGeom prst="rect">
              <a:avLst/>
            </a:prstGeom>
            <a:solidFill>
              <a:srgbClr val="808080"/>
            </a:solidFill>
            <a:ln w="3175">
              <a:solidFill>
                <a:srgbClr val="000000"/>
              </a:solidFill>
              <a:miter lim="800000"/>
              <a:headEnd/>
              <a:tailEnd/>
            </a:ln>
          </p:spPr>
          <p:txBody>
            <a:bodyPr/>
            <a:lstStyle/>
            <a:p>
              <a:endParaRPr lang="zh-CN" altLang="en-US"/>
            </a:p>
          </p:txBody>
        </p:sp>
        <p:sp>
          <p:nvSpPr>
            <p:cNvPr id="970830" name="Freeform 78"/>
            <p:cNvSpPr>
              <a:spLocks/>
            </p:cNvSpPr>
            <p:nvPr/>
          </p:nvSpPr>
          <p:spPr bwMode="auto">
            <a:xfrm>
              <a:off x="4547" y="3021"/>
              <a:ext cx="114" cy="114"/>
            </a:xfrm>
            <a:custGeom>
              <a:avLst/>
              <a:gdLst/>
              <a:ahLst/>
              <a:cxnLst>
                <a:cxn ang="0">
                  <a:pos x="57" y="455"/>
                </a:cxn>
                <a:cxn ang="0">
                  <a:pos x="57" y="57"/>
                </a:cxn>
                <a:cxn ang="0">
                  <a:pos x="454" y="57"/>
                </a:cxn>
                <a:cxn ang="0">
                  <a:pos x="454" y="0"/>
                </a:cxn>
                <a:cxn ang="0">
                  <a:pos x="0" y="0"/>
                </a:cxn>
                <a:cxn ang="0">
                  <a:pos x="0" y="455"/>
                </a:cxn>
                <a:cxn ang="0">
                  <a:pos x="57" y="455"/>
                </a:cxn>
              </a:cxnLst>
              <a:rect l="0" t="0" r="r" b="b"/>
              <a:pathLst>
                <a:path w="454" h="455">
                  <a:moveTo>
                    <a:pt x="57" y="455"/>
                  </a:moveTo>
                  <a:lnTo>
                    <a:pt x="57" y="57"/>
                  </a:lnTo>
                  <a:lnTo>
                    <a:pt x="454" y="57"/>
                  </a:lnTo>
                  <a:lnTo>
                    <a:pt x="454" y="0"/>
                  </a:lnTo>
                  <a:lnTo>
                    <a:pt x="0" y="0"/>
                  </a:lnTo>
                  <a:lnTo>
                    <a:pt x="0" y="455"/>
                  </a:lnTo>
                  <a:lnTo>
                    <a:pt x="57" y="455"/>
                  </a:lnTo>
                  <a:close/>
                </a:path>
              </a:pathLst>
            </a:custGeom>
            <a:solidFill>
              <a:srgbClr val="C0C0C0"/>
            </a:solidFill>
            <a:ln w="3175">
              <a:solidFill>
                <a:srgbClr val="000000"/>
              </a:solidFill>
              <a:prstDash val="solid"/>
              <a:round/>
              <a:headEnd/>
              <a:tailEnd/>
            </a:ln>
          </p:spPr>
          <p:txBody>
            <a:bodyPr/>
            <a:lstStyle/>
            <a:p>
              <a:endParaRPr lang="zh-CN" altLang="en-US"/>
            </a:p>
          </p:txBody>
        </p:sp>
        <p:grpSp>
          <p:nvGrpSpPr>
            <p:cNvPr id="970831" name="Group 79"/>
            <p:cNvGrpSpPr>
              <a:grpSpLocks/>
            </p:cNvGrpSpPr>
            <p:nvPr/>
          </p:nvGrpSpPr>
          <p:grpSpPr bwMode="auto">
            <a:xfrm>
              <a:off x="4455" y="2913"/>
              <a:ext cx="126" cy="116"/>
              <a:chOff x="4455" y="2913"/>
              <a:chExt cx="126" cy="116"/>
            </a:xfrm>
          </p:grpSpPr>
          <p:sp>
            <p:nvSpPr>
              <p:cNvPr id="970832" name="Oval 80"/>
              <p:cNvSpPr>
                <a:spLocks noChangeArrowheads="1"/>
              </p:cNvSpPr>
              <p:nvPr/>
            </p:nvSpPr>
            <p:spPr bwMode="auto">
              <a:xfrm>
                <a:off x="4465" y="2913"/>
                <a:ext cx="116" cy="116"/>
              </a:xfrm>
              <a:prstGeom prst="ellipse">
                <a:avLst/>
              </a:prstGeom>
              <a:solidFill>
                <a:srgbClr val="808080"/>
              </a:solidFill>
              <a:ln w="3175">
                <a:solidFill>
                  <a:srgbClr val="000000"/>
                </a:solidFill>
                <a:round/>
                <a:headEnd/>
                <a:tailEnd/>
              </a:ln>
            </p:spPr>
            <p:txBody>
              <a:bodyPr/>
              <a:lstStyle/>
              <a:p>
                <a:endParaRPr lang="zh-CN" altLang="en-US"/>
              </a:p>
            </p:txBody>
          </p:sp>
          <p:sp>
            <p:nvSpPr>
              <p:cNvPr id="970833" name="Oval 81"/>
              <p:cNvSpPr>
                <a:spLocks noChangeArrowheads="1"/>
              </p:cNvSpPr>
              <p:nvPr/>
            </p:nvSpPr>
            <p:spPr bwMode="auto">
              <a:xfrm>
                <a:off x="4455" y="2913"/>
                <a:ext cx="115" cy="116"/>
              </a:xfrm>
              <a:prstGeom prst="ellipse">
                <a:avLst/>
              </a:prstGeom>
              <a:solidFill>
                <a:srgbClr val="C0C0C0"/>
              </a:solidFill>
              <a:ln w="3175">
                <a:solidFill>
                  <a:srgbClr val="000000"/>
                </a:solidFill>
                <a:round/>
                <a:headEnd/>
                <a:tailEnd/>
              </a:ln>
            </p:spPr>
            <p:txBody>
              <a:bodyPr/>
              <a:lstStyle/>
              <a:p>
                <a:endParaRPr lang="zh-CN" altLang="en-US"/>
              </a:p>
            </p:txBody>
          </p:sp>
        </p:grpSp>
        <p:grpSp>
          <p:nvGrpSpPr>
            <p:cNvPr id="970834" name="Group 82"/>
            <p:cNvGrpSpPr>
              <a:grpSpLocks/>
            </p:cNvGrpSpPr>
            <p:nvPr/>
          </p:nvGrpSpPr>
          <p:grpSpPr bwMode="auto">
            <a:xfrm>
              <a:off x="4504" y="3136"/>
              <a:ext cx="43" cy="112"/>
              <a:chOff x="4504" y="3136"/>
              <a:chExt cx="43" cy="112"/>
            </a:xfrm>
          </p:grpSpPr>
          <p:sp>
            <p:nvSpPr>
              <p:cNvPr id="970835" name="Rectangle 83"/>
              <p:cNvSpPr>
                <a:spLocks noChangeArrowheads="1"/>
              </p:cNvSpPr>
              <p:nvPr/>
            </p:nvSpPr>
            <p:spPr bwMode="auto">
              <a:xfrm>
                <a:off x="4505" y="3136"/>
                <a:ext cx="41" cy="112"/>
              </a:xfrm>
              <a:prstGeom prst="rect">
                <a:avLst/>
              </a:prstGeom>
              <a:solidFill>
                <a:srgbClr val="C0C0C0"/>
              </a:solidFill>
              <a:ln w="3175">
                <a:solidFill>
                  <a:srgbClr val="000000"/>
                </a:solidFill>
                <a:miter lim="800000"/>
                <a:headEnd/>
                <a:tailEnd/>
              </a:ln>
            </p:spPr>
            <p:txBody>
              <a:bodyPr/>
              <a:lstStyle/>
              <a:p>
                <a:endParaRPr lang="zh-CN" altLang="en-US"/>
              </a:p>
            </p:txBody>
          </p:sp>
          <p:grpSp>
            <p:nvGrpSpPr>
              <p:cNvPr id="970836" name="Group 84"/>
              <p:cNvGrpSpPr>
                <a:grpSpLocks/>
              </p:cNvGrpSpPr>
              <p:nvPr/>
            </p:nvGrpSpPr>
            <p:grpSpPr bwMode="auto">
              <a:xfrm>
                <a:off x="4504" y="3149"/>
                <a:ext cx="43" cy="87"/>
                <a:chOff x="4504" y="3149"/>
                <a:chExt cx="43" cy="87"/>
              </a:xfrm>
            </p:grpSpPr>
            <p:sp>
              <p:nvSpPr>
                <p:cNvPr id="970837" name="Line 85"/>
                <p:cNvSpPr>
                  <a:spLocks noChangeShapeType="1"/>
                </p:cNvSpPr>
                <p:nvPr/>
              </p:nvSpPr>
              <p:spPr bwMode="auto">
                <a:xfrm>
                  <a:off x="4504" y="3163"/>
                  <a:ext cx="43" cy="1"/>
                </a:xfrm>
                <a:prstGeom prst="line">
                  <a:avLst/>
                </a:prstGeom>
                <a:noFill/>
                <a:ln w="3175">
                  <a:solidFill>
                    <a:srgbClr val="000000"/>
                  </a:solidFill>
                  <a:round/>
                  <a:headEnd/>
                  <a:tailEnd/>
                </a:ln>
              </p:spPr>
              <p:txBody>
                <a:bodyPr/>
                <a:lstStyle/>
                <a:p>
                  <a:endParaRPr lang="zh-CN" altLang="en-US"/>
                </a:p>
              </p:txBody>
            </p:sp>
            <p:sp>
              <p:nvSpPr>
                <p:cNvPr id="970838" name="Line 86"/>
                <p:cNvSpPr>
                  <a:spLocks noChangeShapeType="1"/>
                </p:cNvSpPr>
                <p:nvPr/>
              </p:nvSpPr>
              <p:spPr bwMode="auto">
                <a:xfrm>
                  <a:off x="4504" y="3206"/>
                  <a:ext cx="43" cy="1"/>
                </a:xfrm>
                <a:prstGeom prst="line">
                  <a:avLst/>
                </a:prstGeom>
                <a:noFill/>
                <a:ln w="3175">
                  <a:solidFill>
                    <a:srgbClr val="000000"/>
                  </a:solidFill>
                  <a:round/>
                  <a:headEnd/>
                  <a:tailEnd/>
                </a:ln>
              </p:spPr>
              <p:txBody>
                <a:bodyPr/>
                <a:lstStyle/>
                <a:p>
                  <a:endParaRPr lang="zh-CN" altLang="en-US"/>
                </a:p>
              </p:txBody>
            </p:sp>
            <p:sp>
              <p:nvSpPr>
                <p:cNvPr id="970839" name="Line 87"/>
                <p:cNvSpPr>
                  <a:spLocks noChangeShapeType="1"/>
                </p:cNvSpPr>
                <p:nvPr/>
              </p:nvSpPr>
              <p:spPr bwMode="auto">
                <a:xfrm>
                  <a:off x="4504" y="3192"/>
                  <a:ext cx="43" cy="1"/>
                </a:xfrm>
                <a:prstGeom prst="line">
                  <a:avLst/>
                </a:prstGeom>
                <a:noFill/>
                <a:ln w="3175">
                  <a:solidFill>
                    <a:srgbClr val="000000"/>
                  </a:solidFill>
                  <a:round/>
                  <a:headEnd/>
                  <a:tailEnd/>
                </a:ln>
              </p:spPr>
              <p:txBody>
                <a:bodyPr/>
                <a:lstStyle/>
                <a:p>
                  <a:endParaRPr lang="zh-CN" altLang="en-US"/>
                </a:p>
              </p:txBody>
            </p:sp>
            <p:sp>
              <p:nvSpPr>
                <p:cNvPr id="970840" name="Line 88"/>
                <p:cNvSpPr>
                  <a:spLocks noChangeShapeType="1"/>
                </p:cNvSpPr>
                <p:nvPr/>
              </p:nvSpPr>
              <p:spPr bwMode="auto">
                <a:xfrm>
                  <a:off x="4504" y="3178"/>
                  <a:ext cx="43" cy="1"/>
                </a:xfrm>
                <a:prstGeom prst="line">
                  <a:avLst/>
                </a:prstGeom>
                <a:noFill/>
                <a:ln w="3175">
                  <a:solidFill>
                    <a:srgbClr val="000000"/>
                  </a:solidFill>
                  <a:round/>
                  <a:headEnd/>
                  <a:tailEnd/>
                </a:ln>
              </p:spPr>
              <p:txBody>
                <a:bodyPr/>
                <a:lstStyle/>
                <a:p>
                  <a:endParaRPr lang="zh-CN" altLang="en-US"/>
                </a:p>
              </p:txBody>
            </p:sp>
            <p:sp>
              <p:nvSpPr>
                <p:cNvPr id="970841" name="Line 89"/>
                <p:cNvSpPr>
                  <a:spLocks noChangeShapeType="1"/>
                </p:cNvSpPr>
                <p:nvPr/>
              </p:nvSpPr>
              <p:spPr bwMode="auto">
                <a:xfrm>
                  <a:off x="4504" y="3149"/>
                  <a:ext cx="43" cy="1"/>
                </a:xfrm>
                <a:prstGeom prst="line">
                  <a:avLst/>
                </a:prstGeom>
                <a:noFill/>
                <a:ln w="3175">
                  <a:solidFill>
                    <a:srgbClr val="000000"/>
                  </a:solidFill>
                  <a:round/>
                  <a:headEnd/>
                  <a:tailEnd/>
                </a:ln>
              </p:spPr>
              <p:txBody>
                <a:bodyPr/>
                <a:lstStyle/>
                <a:p>
                  <a:endParaRPr lang="zh-CN" altLang="en-US"/>
                </a:p>
              </p:txBody>
            </p:sp>
            <p:sp>
              <p:nvSpPr>
                <p:cNvPr id="970842" name="Line 90"/>
                <p:cNvSpPr>
                  <a:spLocks noChangeShapeType="1"/>
                </p:cNvSpPr>
                <p:nvPr/>
              </p:nvSpPr>
              <p:spPr bwMode="auto">
                <a:xfrm>
                  <a:off x="4504" y="3220"/>
                  <a:ext cx="43" cy="1"/>
                </a:xfrm>
                <a:prstGeom prst="line">
                  <a:avLst/>
                </a:prstGeom>
                <a:noFill/>
                <a:ln w="3175">
                  <a:solidFill>
                    <a:srgbClr val="000000"/>
                  </a:solidFill>
                  <a:round/>
                  <a:headEnd/>
                  <a:tailEnd/>
                </a:ln>
              </p:spPr>
              <p:txBody>
                <a:bodyPr/>
                <a:lstStyle/>
                <a:p>
                  <a:endParaRPr lang="zh-CN" altLang="en-US"/>
                </a:p>
              </p:txBody>
            </p:sp>
            <p:sp>
              <p:nvSpPr>
                <p:cNvPr id="970843" name="Line 91"/>
                <p:cNvSpPr>
                  <a:spLocks noChangeShapeType="1"/>
                </p:cNvSpPr>
                <p:nvPr/>
              </p:nvSpPr>
              <p:spPr bwMode="auto">
                <a:xfrm>
                  <a:off x="4504" y="3235"/>
                  <a:ext cx="43" cy="1"/>
                </a:xfrm>
                <a:prstGeom prst="line">
                  <a:avLst/>
                </a:prstGeom>
                <a:noFill/>
                <a:ln w="3175">
                  <a:solidFill>
                    <a:srgbClr val="000000"/>
                  </a:solidFill>
                  <a:round/>
                  <a:headEnd/>
                  <a:tailEnd/>
                </a:ln>
              </p:spPr>
              <p:txBody>
                <a:bodyPr/>
                <a:lstStyle/>
                <a:p>
                  <a:endParaRPr lang="zh-CN" altLang="en-US"/>
                </a:p>
              </p:txBody>
            </p:sp>
          </p:grpSp>
        </p:grpSp>
        <p:sp>
          <p:nvSpPr>
            <p:cNvPr id="970844" name="Rectangle 92"/>
            <p:cNvSpPr>
              <a:spLocks noChangeArrowheads="1"/>
            </p:cNvSpPr>
            <p:nvPr/>
          </p:nvSpPr>
          <p:spPr bwMode="auto">
            <a:xfrm>
              <a:off x="4775" y="3164"/>
              <a:ext cx="12" cy="27"/>
            </a:xfrm>
            <a:prstGeom prst="rect">
              <a:avLst/>
            </a:prstGeom>
            <a:solidFill>
              <a:srgbClr val="C0C0C0"/>
            </a:solidFill>
            <a:ln w="3175">
              <a:solidFill>
                <a:srgbClr val="000000"/>
              </a:solidFill>
              <a:miter lim="800000"/>
              <a:headEnd/>
              <a:tailEnd/>
            </a:ln>
          </p:spPr>
          <p:txBody>
            <a:bodyPr/>
            <a:lstStyle/>
            <a:p>
              <a:endParaRPr lang="zh-CN" altLang="en-US"/>
            </a:p>
          </p:txBody>
        </p:sp>
        <p:sp>
          <p:nvSpPr>
            <p:cNvPr id="970845" name="Freeform 93"/>
            <p:cNvSpPr>
              <a:spLocks/>
            </p:cNvSpPr>
            <p:nvPr/>
          </p:nvSpPr>
          <p:spPr bwMode="auto">
            <a:xfrm>
              <a:off x="4696" y="2871"/>
              <a:ext cx="32" cy="55"/>
            </a:xfrm>
            <a:custGeom>
              <a:avLst/>
              <a:gdLst/>
              <a:ahLst/>
              <a:cxnLst>
                <a:cxn ang="0">
                  <a:pos x="107" y="0"/>
                </a:cxn>
                <a:cxn ang="0">
                  <a:pos x="0" y="185"/>
                </a:cxn>
                <a:cxn ang="0">
                  <a:pos x="21" y="221"/>
                </a:cxn>
                <a:cxn ang="0">
                  <a:pos x="129" y="7"/>
                </a:cxn>
                <a:cxn ang="0">
                  <a:pos x="107" y="0"/>
                </a:cxn>
              </a:cxnLst>
              <a:rect l="0" t="0" r="r" b="b"/>
              <a:pathLst>
                <a:path w="129" h="221">
                  <a:moveTo>
                    <a:pt x="107" y="0"/>
                  </a:moveTo>
                  <a:lnTo>
                    <a:pt x="0" y="185"/>
                  </a:lnTo>
                  <a:lnTo>
                    <a:pt x="21" y="221"/>
                  </a:lnTo>
                  <a:lnTo>
                    <a:pt x="129" y="7"/>
                  </a:lnTo>
                  <a:lnTo>
                    <a:pt x="107" y="0"/>
                  </a:lnTo>
                  <a:close/>
                </a:path>
              </a:pathLst>
            </a:custGeom>
            <a:solidFill>
              <a:srgbClr val="BFBFDF"/>
            </a:solidFill>
            <a:ln w="3175">
              <a:solidFill>
                <a:srgbClr val="000000"/>
              </a:solidFill>
              <a:prstDash val="solid"/>
              <a:round/>
              <a:headEnd/>
              <a:tailEnd/>
            </a:ln>
          </p:spPr>
          <p:txBody>
            <a:bodyPr/>
            <a:lstStyle/>
            <a:p>
              <a:endParaRPr lang="zh-CN" altLang="en-US"/>
            </a:p>
          </p:txBody>
        </p:sp>
        <p:sp>
          <p:nvSpPr>
            <p:cNvPr id="970846" name="Freeform 94"/>
            <p:cNvSpPr>
              <a:spLocks/>
            </p:cNvSpPr>
            <p:nvPr/>
          </p:nvSpPr>
          <p:spPr bwMode="auto">
            <a:xfrm>
              <a:off x="4657" y="2848"/>
              <a:ext cx="62" cy="16"/>
            </a:xfrm>
            <a:custGeom>
              <a:avLst/>
              <a:gdLst/>
              <a:ahLst/>
              <a:cxnLst>
                <a:cxn ang="0">
                  <a:pos x="241" y="0"/>
                </a:cxn>
                <a:cxn ang="0">
                  <a:pos x="0" y="36"/>
                </a:cxn>
                <a:cxn ang="0">
                  <a:pos x="35" y="66"/>
                </a:cxn>
                <a:cxn ang="0">
                  <a:pos x="249" y="22"/>
                </a:cxn>
                <a:cxn ang="0">
                  <a:pos x="241" y="0"/>
                </a:cxn>
              </a:cxnLst>
              <a:rect l="0" t="0" r="r" b="b"/>
              <a:pathLst>
                <a:path w="249" h="66">
                  <a:moveTo>
                    <a:pt x="241" y="0"/>
                  </a:moveTo>
                  <a:lnTo>
                    <a:pt x="0" y="36"/>
                  </a:lnTo>
                  <a:lnTo>
                    <a:pt x="35" y="66"/>
                  </a:lnTo>
                  <a:lnTo>
                    <a:pt x="249" y="22"/>
                  </a:lnTo>
                  <a:lnTo>
                    <a:pt x="241" y="0"/>
                  </a:lnTo>
                  <a:close/>
                </a:path>
              </a:pathLst>
            </a:custGeom>
            <a:solidFill>
              <a:srgbClr val="BFBFDF"/>
            </a:solidFill>
            <a:ln w="3175">
              <a:solidFill>
                <a:srgbClr val="000000"/>
              </a:solidFill>
              <a:prstDash val="solid"/>
              <a:round/>
              <a:headEnd/>
              <a:tailEnd/>
            </a:ln>
          </p:spPr>
          <p:txBody>
            <a:bodyPr/>
            <a:lstStyle/>
            <a:p>
              <a:endParaRPr lang="zh-CN" altLang="en-US"/>
            </a:p>
          </p:txBody>
        </p:sp>
        <p:sp>
          <p:nvSpPr>
            <p:cNvPr id="970847" name="Freeform 95"/>
            <p:cNvSpPr>
              <a:spLocks/>
            </p:cNvSpPr>
            <p:nvPr/>
          </p:nvSpPr>
          <p:spPr bwMode="auto">
            <a:xfrm>
              <a:off x="4516" y="2720"/>
              <a:ext cx="233" cy="367"/>
            </a:xfrm>
            <a:custGeom>
              <a:avLst/>
              <a:gdLst/>
              <a:ahLst/>
              <a:cxnLst>
                <a:cxn ang="0">
                  <a:pos x="30" y="53"/>
                </a:cxn>
                <a:cxn ang="0">
                  <a:pos x="16" y="96"/>
                </a:cxn>
                <a:cxn ang="0">
                  <a:pos x="4" y="150"/>
                </a:cxn>
                <a:cxn ang="0">
                  <a:pos x="0" y="207"/>
                </a:cxn>
                <a:cxn ang="0">
                  <a:pos x="0" y="264"/>
                </a:cxn>
                <a:cxn ang="0">
                  <a:pos x="12" y="338"/>
                </a:cxn>
                <a:cxn ang="0">
                  <a:pos x="23" y="431"/>
                </a:cxn>
                <a:cxn ang="0">
                  <a:pos x="44" y="534"/>
                </a:cxn>
                <a:cxn ang="0">
                  <a:pos x="79" y="653"/>
                </a:cxn>
                <a:cxn ang="0">
                  <a:pos x="133" y="767"/>
                </a:cxn>
                <a:cxn ang="0">
                  <a:pos x="218" y="902"/>
                </a:cxn>
                <a:cxn ang="0">
                  <a:pos x="303" y="1031"/>
                </a:cxn>
                <a:cxn ang="0">
                  <a:pos x="374" y="1116"/>
                </a:cxn>
                <a:cxn ang="0">
                  <a:pos x="473" y="1219"/>
                </a:cxn>
                <a:cxn ang="0">
                  <a:pos x="576" y="1305"/>
                </a:cxn>
                <a:cxn ang="0">
                  <a:pos x="668" y="1373"/>
                </a:cxn>
                <a:cxn ang="0">
                  <a:pos x="735" y="1415"/>
                </a:cxn>
                <a:cxn ang="0">
                  <a:pos x="802" y="1447"/>
                </a:cxn>
                <a:cxn ang="0">
                  <a:pos x="857" y="1469"/>
                </a:cxn>
                <a:cxn ang="0">
                  <a:pos x="899" y="1469"/>
                </a:cxn>
                <a:cxn ang="0">
                  <a:pos x="931" y="1451"/>
                </a:cxn>
                <a:cxn ang="0">
                  <a:pos x="62" y="0"/>
                </a:cxn>
                <a:cxn ang="0">
                  <a:pos x="30" y="53"/>
                </a:cxn>
              </a:cxnLst>
              <a:rect l="0" t="0" r="r" b="b"/>
              <a:pathLst>
                <a:path w="931" h="1469">
                  <a:moveTo>
                    <a:pt x="30" y="53"/>
                  </a:moveTo>
                  <a:lnTo>
                    <a:pt x="16" y="96"/>
                  </a:lnTo>
                  <a:lnTo>
                    <a:pt x="4" y="150"/>
                  </a:lnTo>
                  <a:lnTo>
                    <a:pt x="0" y="207"/>
                  </a:lnTo>
                  <a:lnTo>
                    <a:pt x="0" y="264"/>
                  </a:lnTo>
                  <a:lnTo>
                    <a:pt x="12" y="338"/>
                  </a:lnTo>
                  <a:lnTo>
                    <a:pt x="23" y="431"/>
                  </a:lnTo>
                  <a:lnTo>
                    <a:pt x="44" y="534"/>
                  </a:lnTo>
                  <a:lnTo>
                    <a:pt x="79" y="653"/>
                  </a:lnTo>
                  <a:lnTo>
                    <a:pt x="133" y="767"/>
                  </a:lnTo>
                  <a:lnTo>
                    <a:pt x="218" y="902"/>
                  </a:lnTo>
                  <a:lnTo>
                    <a:pt x="303" y="1031"/>
                  </a:lnTo>
                  <a:lnTo>
                    <a:pt x="374" y="1116"/>
                  </a:lnTo>
                  <a:lnTo>
                    <a:pt x="473" y="1219"/>
                  </a:lnTo>
                  <a:lnTo>
                    <a:pt x="576" y="1305"/>
                  </a:lnTo>
                  <a:lnTo>
                    <a:pt x="668" y="1373"/>
                  </a:lnTo>
                  <a:lnTo>
                    <a:pt x="735" y="1415"/>
                  </a:lnTo>
                  <a:lnTo>
                    <a:pt x="802" y="1447"/>
                  </a:lnTo>
                  <a:lnTo>
                    <a:pt x="857" y="1469"/>
                  </a:lnTo>
                  <a:lnTo>
                    <a:pt x="899" y="1469"/>
                  </a:lnTo>
                  <a:lnTo>
                    <a:pt x="931" y="1451"/>
                  </a:lnTo>
                  <a:lnTo>
                    <a:pt x="62" y="0"/>
                  </a:lnTo>
                  <a:lnTo>
                    <a:pt x="30" y="53"/>
                  </a:lnTo>
                  <a:close/>
                </a:path>
              </a:pathLst>
            </a:custGeom>
            <a:solidFill>
              <a:srgbClr val="808080"/>
            </a:solidFill>
            <a:ln w="3175">
              <a:solidFill>
                <a:srgbClr val="000000"/>
              </a:solidFill>
              <a:prstDash val="solid"/>
              <a:round/>
              <a:headEnd/>
              <a:tailEnd/>
            </a:ln>
          </p:spPr>
          <p:txBody>
            <a:bodyPr/>
            <a:lstStyle/>
            <a:p>
              <a:endParaRPr lang="zh-CN" altLang="en-US"/>
            </a:p>
          </p:txBody>
        </p:sp>
        <p:sp>
          <p:nvSpPr>
            <p:cNvPr id="970848" name="Freeform 96"/>
            <p:cNvSpPr>
              <a:spLocks/>
            </p:cNvSpPr>
            <p:nvPr/>
          </p:nvSpPr>
          <p:spPr bwMode="auto">
            <a:xfrm>
              <a:off x="4529" y="2719"/>
              <a:ext cx="220" cy="364"/>
            </a:xfrm>
            <a:custGeom>
              <a:avLst/>
              <a:gdLst/>
              <a:ahLst/>
              <a:cxnLst>
                <a:cxn ang="0">
                  <a:pos x="7" y="0"/>
                </a:cxn>
                <a:cxn ang="0">
                  <a:pos x="0" y="29"/>
                </a:cxn>
                <a:cxn ang="0">
                  <a:pos x="0" y="93"/>
                </a:cxn>
                <a:cxn ang="0">
                  <a:pos x="3" y="168"/>
                </a:cxn>
                <a:cxn ang="0">
                  <a:pos x="10" y="228"/>
                </a:cxn>
                <a:cxn ang="0">
                  <a:pos x="21" y="307"/>
                </a:cxn>
                <a:cxn ang="0">
                  <a:pos x="35" y="399"/>
                </a:cxn>
                <a:cxn ang="0">
                  <a:pos x="56" y="496"/>
                </a:cxn>
                <a:cxn ang="0">
                  <a:pos x="99" y="618"/>
                </a:cxn>
                <a:cxn ang="0">
                  <a:pos x="163" y="757"/>
                </a:cxn>
                <a:cxn ang="0">
                  <a:pos x="234" y="871"/>
                </a:cxn>
                <a:cxn ang="0">
                  <a:pos x="319" y="992"/>
                </a:cxn>
                <a:cxn ang="0">
                  <a:pos x="397" y="1084"/>
                </a:cxn>
                <a:cxn ang="0">
                  <a:pos x="457" y="1147"/>
                </a:cxn>
                <a:cxn ang="0">
                  <a:pos x="513" y="1206"/>
                </a:cxn>
                <a:cxn ang="0">
                  <a:pos x="574" y="1263"/>
                </a:cxn>
                <a:cxn ang="0">
                  <a:pos x="641" y="1318"/>
                </a:cxn>
                <a:cxn ang="0">
                  <a:pos x="687" y="1355"/>
                </a:cxn>
                <a:cxn ang="0">
                  <a:pos x="737" y="1387"/>
                </a:cxn>
                <a:cxn ang="0">
                  <a:pos x="791" y="1418"/>
                </a:cxn>
                <a:cxn ang="0">
                  <a:pos x="837" y="1448"/>
                </a:cxn>
                <a:cxn ang="0">
                  <a:pos x="865" y="1455"/>
                </a:cxn>
                <a:cxn ang="0">
                  <a:pos x="876" y="1434"/>
                </a:cxn>
                <a:cxn ang="0">
                  <a:pos x="874" y="1404"/>
                </a:cxn>
                <a:cxn ang="0">
                  <a:pos x="867" y="1369"/>
                </a:cxn>
                <a:cxn ang="0">
                  <a:pos x="855" y="1309"/>
                </a:cxn>
                <a:cxn ang="0">
                  <a:pos x="841" y="1229"/>
                </a:cxn>
                <a:cxn ang="0">
                  <a:pos x="823" y="1156"/>
                </a:cxn>
                <a:cxn ang="0">
                  <a:pos x="802" y="1069"/>
                </a:cxn>
                <a:cxn ang="0">
                  <a:pos x="773" y="978"/>
                </a:cxn>
                <a:cxn ang="0">
                  <a:pos x="741" y="905"/>
                </a:cxn>
                <a:cxn ang="0">
                  <a:pos x="715" y="842"/>
                </a:cxn>
                <a:cxn ang="0">
                  <a:pos x="674" y="759"/>
                </a:cxn>
                <a:cxn ang="0">
                  <a:pos x="634" y="686"/>
                </a:cxn>
                <a:cxn ang="0">
                  <a:pos x="586" y="606"/>
                </a:cxn>
                <a:cxn ang="0">
                  <a:pos x="510" y="506"/>
                </a:cxn>
                <a:cxn ang="0">
                  <a:pos x="457" y="435"/>
                </a:cxn>
                <a:cxn ang="0">
                  <a:pos x="380" y="338"/>
                </a:cxn>
                <a:cxn ang="0">
                  <a:pos x="308" y="268"/>
                </a:cxn>
                <a:cxn ang="0">
                  <a:pos x="237" y="195"/>
                </a:cxn>
                <a:cxn ang="0">
                  <a:pos x="184" y="143"/>
                </a:cxn>
                <a:cxn ang="0">
                  <a:pos x="127" y="88"/>
                </a:cxn>
                <a:cxn ang="0">
                  <a:pos x="85" y="50"/>
                </a:cxn>
                <a:cxn ang="0">
                  <a:pos x="42" y="15"/>
                </a:cxn>
                <a:cxn ang="0">
                  <a:pos x="7" y="0"/>
                </a:cxn>
              </a:cxnLst>
              <a:rect l="0" t="0" r="r" b="b"/>
              <a:pathLst>
                <a:path w="876" h="1455">
                  <a:moveTo>
                    <a:pt x="7" y="0"/>
                  </a:moveTo>
                  <a:lnTo>
                    <a:pt x="0" y="29"/>
                  </a:lnTo>
                  <a:lnTo>
                    <a:pt x="0" y="93"/>
                  </a:lnTo>
                  <a:lnTo>
                    <a:pt x="3" y="168"/>
                  </a:lnTo>
                  <a:lnTo>
                    <a:pt x="10" y="228"/>
                  </a:lnTo>
                  <a:lnTo>
                    <a:pt x="21" y="307"/>
                  </a:lnTo>
                  <a:lnTo>
                    <a:pt x="35" y="399"/>
                  </a:lnTo>
                  <a:lnTo>
                    <a:pt x="56" y="496"/>
                  </a:lnTo>
                  <a:lnTo>
                    <a:pt x="99" y="618"/>
                  </a:lnTo>
                  <a:lnTo>
                    <a:pt x="163" y="757"/>
                  </a:lnTo>
                  <a:lnTo>
                    <a:pt x="234" y="871"/>
                  </a:lnTo>
                  <a:lnTo>
                    <a:pt x="319" y="992"/>
                  </a:lnTo>
                  <a:lnTo>
                    <a:pt x="397" y="1084"/>
                  </a:lnTo>
                  <a:lnTo>
                    <a:pt x="457" y="1147"/>
                  </a:lnTo>
                  <a:lnTo>
                    <a:pt x="513" y="1206"/>
                  </a:lnTo>
                  <a:lnTo>
                    <a:pt x="574" y="1263"/>
                  </a:lnTo>
                  <a:lnTo>
                    <a:pt x="641" y="1318"/>
                  </a:lnTo>
                  <a:lnTo>
                    <a:pt x="687" y="1355"/>
                  </a:lnTo>
                  <a:lnTo>
                    <a:pt x="737" y="1387"/>
                  </a:lnTo>
                  <a:lnTo>
                    <a:pt x="791" y="1418"/>
                  </a:lnTo>
                  <a:lnTo>
                    <a:pt x="837" y="1448"/>
                  </a:lnTo>
                  <a:lnTo>
                    <a:pt x="865" y="1455"/>
                  </a:lnTo>
                  <a:lnTo>
                    <a:pt x="876" y="1434"/>
                  </a:lnTo>
                  <a:lnTo>
                    <a:pt x="874" y="1404"/>
                  </a:lnTo>
                  <a:lnTo>
                    <a:pt x="867" y="1369"/>
                  </a:lnTo>
                  <a:lnTo>
                    <a:pt x="855" y="1309"/>
                  </a:lnTo>
                  <a:lnTo>
                    <a:pt x="841" y="1229"/>
                  </a:lnTo>
                  <a:lnTo>
                    <a:pt x="823" y="1156"/>
                  </a:lnTo>
                  <a:lnTo>
                    <a:pt x="802" y="1069"/>
                  </a:lnTo>
                  <a:lnTo>
                    <a:pt x="773" y="978"/>
                  </a:lnTo>
                  <a:lnTo>
                    <a:pt x="741" y="905"/>
                  </a:lnTo>
                  <a:lnTo>
                    <a:pt x="715" y="842"/>
                  </a:lnTo>
                  <a:lnTo>
                    <a:pt x="674" y="759"/>
                  </a:lnTo>
                  <a:lnTo>
                    <a:pt x="634" y="686"/>
                  </a:lnTo>
                  <a:lnTo>
                    <a:pt x="586" y="606"/>
                  </a:lnTo>
                  <a:lnTo>
                    <a:pt x="510" y="506"/>
                  </a:lnTo>
                  <a:lnTo>
                    <a:pt x="457" y="435"/>
                  </a:lnTo>
                  <a:lnTo>
                    <a:pt x="380" y="338"/>
                  </a:lnTo>
                  <a:lnTo>
                    <a:pt x="308" y="268"/>
                  </a:lnTo>
                  <a:lnTo>
                    <a:pt x="237" y="195"/>
                  </a:lnTo>
                  <a:lnTo>
                    <a:pt x="184" y="143"/>
                  </a:lnTo>
                  <a:lnTo>
                    <a:pt x="127" y="88"/>
                  </a:lnTo>
                  <a:lnTo>
                    <a:pt x="85" y="50"/>
                  </a:lnTo>
                  <a:lnTo>
                    <a:pt x="42" y="15"/>
                  </a:lnTo>
                  <a:lnTo>
                    <a:pt x="7" y="0"/>
                  </a:lnTo>
                  <a:close/>
                </a:path>
              </a:pathLst>
            </a:custGeom>
            <a:solidFill>
              <a:srgbClr val="C0C0C0"/>
            </a:solidFill>
            <a:ln w="3175">
              <a:solidFill>
                <a:srgbClr val="000000"/>
              </a:solidFill>
              <a:prstDash val="solid"/>
              <a:round/>
              <a:headEnd/>
              <a:tailEnd/>
            </a:ln>
          </p:spPr>
          <p:txBody>
            <a:bodyPr/>
            <a:lstStyle/>
            <a:p>
              <a:endParaRPr lang="zh-CN" altLang="en-US"/>
            </a:p>
          </p:txBody>
        </p:sp>
        <p:sp>
          <p:nvSpPr>
            <p:cNvPr id="970849" name="Freeform 97"/>
            <p:cNvSpPr>
              <a:spLocks/>
            </p:cNvSpPr>
            <p:nvPr/>
          </p:nvSpPr>
          <p:spPr bwMode="auto">
            <a:xfrm>
              <a:off x="4537" y="2812"/>
              <a:ext cx="216" cy="16"/>
            </a:xfrm>
            <a:custGeom>
              <a:avLst/>
              <a:gdLst/>
              <a:ahLst/>
              <a:cxnLst>
                <a:cxn ang="0">
                  <a:pos x="0" y="0"/>
                </a:cxn>
                <a:cxn ang="0">
                  <a:pos x="862" y="36"/>
                </a:cxn>
                <a:cxn ang="0">
                  <a:pos x="855" y="64"/>
                </a:cxn>
                <a:cxn ang="0">
                  <a:pos x="3" y="28"/>
                </a:cxn>
                <a:cxn ang="0">
                  <a:pos x="0" y="0"/>
                </a:cxn>
              </a:cxnLst>
              <a:rect l="0" t="0" r="r" b="b"/>
              <a:pathLst>
                <a:path w="862" h="64">
                  <a:moveTo>
                    <a:pt x="0" y="0"/>
                  </a:moveTo>
                  <a:lnTo>
                    <a:pt x="862" y="36"/>
                  </a:lnTo>
                  <a:lnTo>
                    <a:pt x="855" y="64"/>
                  </a:lnTo>
                  <a:lnTo>
                    <a:pt x="3" y="28"/>
                  </a:lnTo>
                  <a:lnTo>
                    <a:pt x="0" y="0"/>
                  </a:lnTo>
                  <a:close/>
                </a:path>
              </a:pathLst>
            </a:custGeom>
            <a:solidFill>
              <a:srgbClr val="DFDFFF"/>
            </a:solidFill>
            <a:ln w="3175">
              <a:solidFill>
                <a:srgbClr val="000000"/>
              </a:solidFill>
              <a:prstDash val="solid"/>
              <a:round/>
              <a:headEnd/>
              <a:tailEnd/>
            </a:ln>
          </p:spPr>
          <p:txBody>
            <a:bodyPr/>
            <a:lstStyle/>
            <a:p>
              <a:endParaRPr lang="zh-CN" altLang="en-US"/>
            </a:p>
          </p:txBody>
        </p:sp>
        <p:sp>
          <p:nvSpPr>
            <p:cNvPr id="970850" name="Freeform 98"/>
            <p:cNvSpPr>
              <a:spLocks/>
            </p:cNvSpPr>
            <p:nvPr/>
          </p:nvSpPr>
          <p:spPr bwMode="auto">
            <a:xfrm>
              <a:off x="4685" y="2860"/>
              <a:ext cx="77" cy="190"/>
            </a:xfrm>
            <a:custGeom>
              <a:avLst/>
              <a:gdLst/>
              <a:ahLst/>
              <a:cxnLst>
                <a:cxn ang="0">
                  <a:pos x="271" y="16"/>
                </a:cxn>
                <a:cxn ang="0">
                  <a:pos x="0" y="742"/>
                </a:cxn>
                <a:cxn ang="0">
                  <a:pos x="25" y="760"/>
                </a:cxn>
                <a:cxn ang="0">
                  <a:pos x="306" y="0"/>
                </a:cxn>
                <a:cxn ang="0">
                  <a:pos x="271" y="16"/>
                </a:cxn>
              </a:cxnLst>
              <a:rect l="0" t="0" r="r" b="b"/>
              <a:pathLst>
                <a:path w="306" h="760">
                  <a:moveTo>
                    <a:pt x="271" y="16"/>
                  </a:moveTo>
                  <a:lnTo>
                    <a:pt x="0" y="742"/>
                  </a:lnTo>
                  <a:lnTo>
                    <a:pt x="25" y="760"/>
                  </a:lnTo>
                  <a:lnTo>
                    <a:pt x="306" y="0"/>
                  </a:lnTo>
                  <a:lnTo>
                    <a:pt x="271" y="16"/>
                  </a:lnTo>
                  <a:close/>
                </a:path>
              </a:pathLst>
            </a:custGeom>
            <a:solidFill>
              <a:srgbClr val="DFDFFF"/>
            </a:solidFill>
            <a:ln w="3175">
              <a:solidFill>
                <a:srgbClr val="000000"/>
              </a:solidFill>
              <a:prstDash val="solid"/>
              <a:round/>
              <a:headEnd/>
              <a:tailEnd/>
            </a:ln>
          </p:spPr>
          <p:txBody>
            <a:bodyPr/>
            <a:lstStyle/>
            <a:p>
              <a:endParaRPr lang="zh-CN" altLang="en-US"/>
            </a:p>
          </p:txBody>
        </p:sp>
        <p:sp>
          <p:nvSpPr>
            <p:cNvPr id="970851" name="Freeform 99"/>
            <p:cNvSpPr>
              <a:spLocks/>
            </p:cNvSpPr>
            <p:nvPr/>
          </p:nvSpPr>
          <p:spPr bwMode="auto">
            <a:xfrm>
              <a:off x="4712" y="2823"/>
              <a:ext cx="63" cy="52"/>
            </a:xfrm>
            <a:custGeom>
              <a:avLst/>
              <a:gdLst/>
              <a:ahLst/>
              <a:cxnLst>
                <a:cxn ang="0">
                  <a:pos x="189" y="0"/>
                </a:cxn>
                <a:cxn ang="0">
                  <a:pos x="10" y="64"/>
                </a:cxn>
                <a:cxn ang="0">
                  <a:pos x="3" y="75"/>
                </a:cxn>
                <a:cxn ang="0">
                  <a:pos x="0" y="96"/>
                </a:cxn>
                <a:cxn ang="0">
                  <a:pos x="2" y="126"/>
                </a:cxn>
                <a:cxn ang="0">
                  <a:pos x="4" y="144"/>
                </a:cxn>
                <a:cxn ang="0">
                  <a:pos x="15" y="170"/>
                </a:cxn>
                <a:cxn ang="0">
                  <a:pos x="33" y="190"/>
                </a:cxn>
                <a:cxn ang="0">
                  <a:pos x="58" y="204"/>
                </a:cxn>
                <a:cxn ang="0">
                  <a:pos x="72" y="208"/>
                </a:cxn>
                <a:cxn ang="0">
                  <a:pos x="86" y="208"/>
                </a:cxn>
                <a:cxn ang="0">
                  <a:pos x="252" y="128"/>
                </a:cxn>
                <a:cxn ang="0">
                  <a:pos x="221" y="103"/>
                </a:cxn>
                <a:cxn ang="0">
                  <a:pos x="203" y="78"/>
                </a:cxn>
                <a:cxn ang="0">
                  <a:pos x="189" y="0"/>
                </a:cxn>
              </a:cxnLst>
              <a:rect l="0" t="0" r="r" b="b"/>
              <a:pathLst>
                <a:path w="252" h="208">
                  <a:moveTo>
                    <a:pt x="189" y="0"/>
                  </a:moveTo>
                  <a:lnTo>
                    <a:pt x="10" y="64"/>
                  </a:lnTo>
                  <a:lnTo>
                    <a:pt x="3" y="75"/>
                  </a:lnTo>
                  <a:lnTo>
                    <a:pt x="0" y="96"/>
                  </a:lnTo>
                  <a:lnTo>
                    <a:pt x="2" y="126"/>
                  </a:lnTo>
                  <a:lnTo>
                    <a:pt x="4" y="144"/>
                  </a:lnTo>
                  <a:lnTo>
                    <a:pt x="15" y="170"/>
                  </a:lnTo>
                  <a:lnTo>
                    <a:pt x="33" y="190"/>
                  </a:lnTo>
                  <a:lnTo>
                    <a:pt x="58" y="204"/>
                  </a:lnTo>
                  <a:lnTo>
                    <a:pt x="72" y="208"/>
                  </a:lnTo>
                  <a:lnTo>
                    <a:pt x="86" y="208"/>
                  </a:lnTo>
                  <a:lnTo>
                    <a:pt x="252" y="128"/>
                  </a:lnTo>
                  <a:lnTo>
                    <a:pt x="221" y="103"/>
                  </a:lnTo>
                  <a:lnTo>
                    <a:pt x="203" y="78"/>
                  </a:lnTo>
                  <a:lnTo>
                    <a:pt x="189" y="0"/>
                  </a:lnTo>
                  <a:close/>
                </a:path>
              </a:pathLst>
            </a:custGeom>
            <a:solidFill>
              <a:srgbClr val="BFBFDF"/>
            </a:solidFill>
            <a:ln w="3175">
              <a:solidFill>
                <a:srgbClr val="000000"/>
              </a:solidFill>
              <a:prstDash val="solid"/>
              <a:round/>
              <a:headEnd/>
              <a:tailEnd/>
            </a:ln>
          </p:spPr>
          <p:txBody>
            <a:bodyPr/>
            <a:lstStyle/>
            <a:p>
              <a:endParaRPr lang="zh-CN" altLang="en-US"/>
            </a:p>
          </p:txBody>
        </p:sp>
        <p:sp>
          <p:nvSpPr>
            <p:cNvPr id="970852" name="Freeform 100"/>
            <p:cNvSpPr>
              <a:spLocks/>
            </p:cNvSpPr>
            <p:nvPr/>
          </p:nvSpPr>
          <p:spPr bwMode="auto">
            <a:xfrm>
              <a:off x="4749" y="2816"/>
              <a:ext cx="35" cy="49"/>
            </a:xfrm>
            <a:custGeom>
              <a:avLst/>
              <a:gdLst/>
              <a:ahLst/>
              <a:cxnLst>
                <a:cxn ang="0">
                  <a:pos x="83" y="28"/>
                </a:cxn>
                <a:cxn ang="0">
                  <a:pos x="76" y="16"/>
                </a:cxn>
                <a:cxn ang="0">
                  <a:pos x="62" y="6"/>
                </a:cxn>
                <a:cxn ang="0">
                  <a:pos x="37" y="0"/>
                </a:cxn>
                <a:cxn ang="0">
                  <a:pos x="23" y="2"/>
                </a:cxn>
                <a:cxn ang="0">
                  <a:pos x="13" y="13"/>
                </a:cxn>
                <a:cxn ang="0">
                  <a:pos x="5" y="28"/>
                </a:cxn>
                <a:cxn ang="0">
                  <a:pos x="0" y="52"/>
                </a:cxn>
                <a:cxn ang="0">
                  <a:pos x="1" y="65"/>
                </a:cxn>
                <a:cxn ang="0">
                  <a:pos x="4" y="83"/>
                </a:cxn>
                <a:cxn ang="0">
                  <a:pos x="10" y="109"/>
                </a:cxn>
                <a:cxn ang="0">
                  <a:pos x="20" y="130"/>
                </a:cxn>
                <a:cxn ang="0">
                  <a:pos x="32" y="149"/>
                </a:cxn>
                <a:cxn ang="0">
                  <a:pos x="45" y="166"/>
                </a:cxn>
                <a:cxn ang="0">
                  <a:pos x="59" y="180"/>
                </a:cxn>
                <a:cxn ang="0">
                  <a:pos x="77" y="188"/>
                </a:cxn>
                <a:cxn ang="0">
                  <a:pos x="98" y="194"/>
                </a:cxn>
                <a:cxn ang="0">
                  <a:pos x="116" y="194"/>
                </a:cxn>
                <a:cxn ang="0">
                  <a:pos x="132" y="185"/>
                </a:cxn>
                <a:cxn ang="0">
                  <a:pos x="140" y="170"/>
                </a:cxn>
                <a:cxn ang="0">
                  <a:pos x="141" y="148"/>
                </a:cxn>
                <a:cxn ang="0">
                  <a:pos x="136" y="124"/>
                </a:cxn>
                <a:cxn ang="0">
                  <a:pos x="125" y="92"/>
                </a:cxn>
                <a:cxn ang="0">
                  <a:pos x="101" y="52"/>
                </a:cxn>
                <a:cxn ang="0">
                  <a:pos x="83" y="28"/>
                </a:cxn>
              </a:cxnLst>
              <a:rect l="0" t="0" r="r" b="b"/>
              <a:pathLst>
                <a:path w="141" h="194">
                  <a:moveTo>
                    <a:pt x="83" y="28"/>
                  </a:moveTo>
                  <a:lnTo>
                    <a:pt x="76" y="16"/>
                  </a:lnTo>
                  <a:lnTo>
                    <a:pt x="62" y="6"/>
                  </a:lnTo>
                  <a:lnTo>
                    <a:pt x="37" y="0"/>
                  </a:lnTo>
                  <a:lnTo>
                    <a:pt x="23" y="2"/>
                  </a:lnTo>
                  <a:lnTo>
                    <a:pt x="13" y="13"/>
                  </a:lnTo>
                  <a:lnTo>
                    <a:pt x="5" y="28"/>
                  </a:lnTo>
                  <a:lnTo>
                    <a:pt x="0" y="52"/>
                  </a:lnTo>
                  <a:lnTo>
                    <a:pt x="1" y="65"/>
                  </a:lnTo>
                  <a:lnTo>
                    <a:pt x="4" y="83"/>
                  </a:lnTo>
                  <a:lnTo>
                    <a:pt x="10" y="109"/>
                  </a:lnTo>
                  <a:lnTo>
                    <a:pt x="20" y="130"/>
                  </a:lnTo>
                  <a:lnTo>
                    <a:pt x="32" y="149"/>
                  </a:lnTo>
                  <a:lnTo>
                    <a:pt x="45" y="166"/>
                  </a:lnTo>
                  <a:lnTo>
                    <a:pt x="59" y="180"/>
                  </a:lnTo>
                  <a:lnTo>
                    <a:pt x="77" y="188"/>
                  </a:lnTo>
                  <a:lnTo>
                    <a:pt x="98" y="194"/>
                  </a:lnTo>
                  <a:lnTo>
                    <a:pt x="116" y="194"/>
                  </a:lnTo>
                  <a:lnTo>
                    <a:pt x="132" y="185"/>
                  </a:lnTo>
                  <a:lnTo>
                    <a:pt x="140" y="170"/>
                  </a:lnTo>
                  <a:lnTo>
                    <a:pt x="141" y="148"/>
                  </a:lnTo>
                  <a:lnTo>
                    <a:pt x="136" y="124"/>
                  </a:lnTo>
                  <a:lnTo>
                    <a:pt x="125" y="92"/>
                  </a:lnTo>
                  <a:lnTo>
                    <a:pt x="101" y="52"/>
                  </a:lnTo>
                  <a:lnTo>
                    <a:pt x="83" y="28"/>
                  </a:lnTo>
                  <a:close/>
                </a:path>
              </a:pathLst>
            </a:custGeom>
            <a:solidFill>
              <a:srgbClr val="C0C0C0"/>
            </a:solidFill>
            <a:ln w="3175">
              <a:solidFill>
                <a:srgbClr val="000000"/>
              </a:solidFill>
              <a:prstDash val="solid"/>
              <a:round/>
              <a:headEnd/>
              <a:tailEnd/>
            </a:ln>
          </p:spPr>
          <p:txBody>
            <a:bodyPr/>
            <a:lstStyle/>
            <a:p>
              <a:endParaRPr lang="zh-CN" altLang="en-US"/>
            </a:p>
          </p:txBody>
        </p:sp>
        <p:sp>
          <p:nvSpPr>
            <p:cNvPr id="970853" name="Freeform 101"/>
            <p:cNvSpPr>
              <a:spLocks/>
            </p:cNvSpPr>
            <p:nvPr/>
          </p:nvSpPr>
          <p:spPr bwMode="auto">
            <a:xfrm>
              <a:off x="4758" y="2819"/>
              <a:ext cx="43" cy="35"/>
            </a:xfrm>
            <a:custGeom>
              <a:avLst/>
              <a:gdLst/>
              <a:ahLst/>
              <a:cxnLst>
                <a:cxn ang="0">
                  <a:pos x="13" y="31"/>
                </a:cxn>
                <a:cxn ang="0">
                  <a:pos x="122" y="4"/>
                </a:cxn>
                <a:cxn ang="0">
                  <a:pos x="148" y="0"/>
                </a:cxn>
                <a:cxn ang="0">
                  <a:pos x="165" y="4"/>
                </a:cxn>
                <a:cxn ang="0">
                  <a:pos x="171" y="11"/>
                </a:cxn>
                <a:cxn ang="0">
                  <a:pos x="173" y="25"/>
                </a:cxn>
                <a:cxn ang="0">
                  <a:pos x="165" y="47"/>
                </a:cxn>
                <a:cxn ang="0">
                  <a:pos x="65" y="139"/>
                </a:cxn>
                <a:cxn ang="0">
                  <a:pos x="51" y="138"/>
                </a:cxn>
                <a:cxn ang="0">
                  <a:pos x="34" y="132"/>
                </a:cxn>
                <a:cxn ang="0">
                  <a:pos x="23" y="120"/>
                </a:cxn>
                <a:cxn ang="0">
                  <a:pos x="8" y="103"/>
                </a:cxn>
                <a:cxn ang="0">
                  <a:pos x="1" y="85"/>
                </a:cxn>
                <a:cxn ang="0">
                  <a:pos x="0" y="65"/>
                </a:cxn>
                <a:cxn ang="0">
                  <a:pos x="5" y="46"/>
                </a:cxn>
                <a:cxn ang="0">
                  <a:pos x="13" y="31"/>
                </a:cxn>
              </a:cxnLst>
              <a:rect l="0" t="0" r="r" b="b"/>
              <a:pathLst>
                <a:path w="173" h="139">
                  <a:moveTo>
                    <a:pt x="13" y="31"/>
                  </a:moveTo>
                  <a:lnTo>
                    <a:pt x="122" y="4"/>
                  </a:lnTo>
                  <a:lnTo>
                    <a:pt x="148" y="0"/>
                  </a:lnTo>
                  <a:lnTo>
                    <a:pt x="165" y="4"/>
                  </a:lnTo>
                  <a:lnTo>
                    <a:pt x="171" y="11"/>
                  </a:lnTo>
                  <a:lnTo>
                    <a:pt x="173" y="25"/>
                  </a:lnTo>
                  <a:lnTo>
                    <a:pt x="165" y="47"/>
                  </a:lnTo>
                  <a:lnTo>
                    <a:pt x="65" y="139"/>
                  </a:lnTo>
                  <a:lnTo>
                    <a:pt x="51" y="138"/>
                  </a:lnTo>
                  <a:lnTo>
                    <a:pt x="34" y="132"/>
                  </a:lnTo>
                  <a:lnTo>
                    <a:pt x="23" y="120"/>
                  </a:lnTo>
                  <a:lnTo>
                    <a:pt x="8" y="103"/>
                  </a:lnTo>
                  <a:lnTo>
                    <a:pt x="1" y="85"/>
                  </a:lnTo>
                  <a:lnTo>
                    <a:pt x="0" y="65"/>
                  </a:lnTo>
                  <a:lnTo>
                    <a:pt x="5" y="46"/>
                  </a:lnTo>
                  <a:lnTo>
                    <a:pt x="13" y="31"/>
                  </a:lnTo>
                  <a:close/>
                </a:path>
              </a:pathLst>
            </a:custGeom>
            <a:solidFill>
              <a:srgbClr val="9F9FBF"/>
            </a:solidFill>
            <a:ln w="3175">
              <a:solidFill>
                <a:srgbClr val="000000"/>
              </a:solidFill>
              <a:prstDash val="solid"/>
              <a:round/>
              <a:headEnd/>
              <a:tailEnd/>
            </a:ln>
          </p:spPr>
          <p:txBody>
            <a:bodyPr/>
            <a:lstStyle/>
            <a:p>
              <a:endParaRPr lang="zh-CN" altLang="en-US"/>
            </a:p>
          </p:txBody>
        </p:sp>
        <p:sp>
          <p:nvSpPr>
            <p:cNvPr id="970854" name="Freeform 102"/>
            <p:cNvSpPr>
              <a:spLocks/>
            </p:cNvSpPr>
            <p:nvPr/>
          </p:nvSpPr>
          <p:spPr bwMode="auto">
            <a:xfrm>
              <a:off x="4725" y="2836"/>
              <a:ext cx="19" cy="35"/>
            </a:xfrm>
            <a:custGeom>
              <a:avLst/>
              <a:gdLst/>
              <a:ahLst/>
              <a:cxnLst>
                <a:cxn ang="0">
                  <a:pos x="5" y="0"/>
                </a:cxn>
                <a:cxn ang="0">
                  <a:pos x="0" y="23"/>
                </a:cxn>
                <a:cxn ang="0">
                  <a:pos x="0" y="43"/>
                </a:cxn>
                <a:cxn ang="0">
                  <a:pos x="6" y="68"/>
                </a:cxn>
                <a:cxn ang="0">
                  <a:pos x="12" y="89"/>
                </a:cxn>
                <a:cxn ang="0">
                  <a:pos x="27" y="109"/>
                </a:cxn>
                <a:cxn ang="0">
                  <a:pos x="41" y="122"/>
                </a:cxn>
                <a:cxn ang="0">
                  <a:pos x="52" y="129"/>
                </a:cxn>
                <a:cxn ang="0">
                  <a:pos x="62" y="134"/>
                </a:cxn>
                <a:cxn ang="0">
                  <a:pos x="74" y="140"/>
                </a:cxn>
              </a:cxnLst>
              <a:rect l="0" t="0" r="r" b="b"/>
              <a:pathLst>
                <a:path w="74" h="140">
                  <a:moveTo>
                    <a:pt x="5" y="0"/>
                  </a:moveTo>
                  <a:lnTo>
                    <a:pt x="0" y="23"/>
                  </a:lnTo>
                  <a:lnTo>
                    <a:pt x="0" y="43"/>
                  </a:lnTo>
                  <a:lnTo>
                    <a:pt x="6" y="68"/>
                  </a:lnTo>
                  <a:lnTo>
                    <a:pt x="12" y="89"/>
                  </a:lnTo>
                  <a:lnTo>
                    <a:pt x="27" y="109"/>
                  </a:lnTo>
                  <a:lnTo>
                    <a:pt x="41" y="122"/>
                  </a:lnTo>
                  <a:lnTo>
                    <a:pt x="52" y="129"/>
                  </a:lnTo>
                  <a:lnTo>
                    <a:pt x="62" y="134"/>
                  </a:lnTo>
                  <a:lnTo>
                    <a:pt x="74" y="140"/>
                  </a:lnTo>
                </a:path>
              </a:pathLst>
            </a:custGeom>
            <a:noFill/>
            <a:ln w="3175">
              <a:solidFill>
                <a:srgbClr val="000000"/>
              </a:solidFill>
              <a:prstDash val="solid"/>
              <a:round/>
              <a:headEnd/>
              <a:tailEnd/>
            </a:ln>
          </p:spPr>
          <p:txBody>
            <a:bodyPr/>
            <a:lstStyle/>
            <a:p>
              <a:endParaRPr lang="zh-CN" altLang="en-US"/>
            </a:p>
          </p:txBody>
        </p:sp>
        <p:sp>
          <p:nvSpPr>
            <p:cNvPr id="970855" name="Freeform 103"/>
            <p:cNvSpPr>
              <a:spLocks/>
            </p:cNvSpPr>
            <p:nvPr/>
          </p:nvSpPr>
          <p:spPr bwMode="auto">
            <a:xfrm>
              <a:off x="4737" y="2831"/>
              <a:ext cx="18" cy="35"/>
            </a:xfrm>
            <a:custGeom>
              <a:avLst/>
              <a:gdLst/>
              <a:ahLst/>
              <a:cxnLst>
                <a:cxn ang="0">
                  <a:pos x="5" y="0"/>
                </a:cxn>
                <a:cxn ang="0">
                  <a:pos x="0" y="23"/>
                </a:cxn>
                <a:cxn ang="0">
                  <a:pos x="0" y="43"/>
                </a:cxn>
                <a:cxn ang="0">
                  <a:pos x="6" y="68"/>
                </a:cxn>
                <a:cxn ang="0">
                  <a:pos x="12" y="89"/>
                </a:cxn>
                <a:cxn ang="0">
                  <a:pos x="27" y="108"/>
                </a:cxn>
                <a:cxn ang="0">
                  <a:pos x="41" y="122"/>
                </a:cxn>
                <a:cxn ang="0">
                  <a:pos x="52" y="129"/>
                </a:cxn>
                <a:cxn ang="0">
                  <a:pos x="62" y="134"/>
                </a:cxn>
                <a:cxn ang="0">
                  <a:pos x="74" y="140"/>
                </a:cxn>
              </a:cxnLst>
              <a:rect l="0" t="0" r="r" b="b"/>
              <a:pathLst>
                <a:path w="74" h="140">
                  <a:moveTo>
                    <a:pt x="5" y="0"/>
                  </a:moveTo>
                  <a:lnTo>
                    <a:pt x="0" y="23"/>
                  </a:lnTo>
                  <a:lnTo>
                    <a:pt x="0" y="43"/>
                  </a:lnTo>
                  <a:lnTo>
                    <a:pt x="6" y="68"/>
                  </a:lnTo>
                  <a:lnTo>
                    <a:pt x="12" y="89"/>
                  </a:lnTo>
                  <a:lnTo>
                    <a:pt x="27" y="108"/>
                  </a:lnTo>
                  <a:lnTo>
                    <a:pt x="41" y="122"/>
                  </a:lnTo>
                  <a:lnTo>
                    <a:pt x="52" y="129"/>
                  </a:lnTo>
                  <a:lnTo>
                    <a:pt x="62" y="134"/>
                  </a:lnTo>
                  <a:lnTo>
                    <a:pt x="74" y="140"/>
                  </a:lnTo>
                </a:path>
              </a:pathLst>
            </a:custGeom>
            <a:noFill/>
            <a:ln w="3175">
              <a:solidFill>
                <a:srgbClr val="000000"/>
              </a:solidFill>
              <a:prstDash val="solid"/>
              <a:round/>
              <a:headEnd/>
              <a:tailEnd/>
            </a:ln>
          </p:spPr>
          <p:txBody>
            <a:bodyPr/>
            <a:lstStyle/>
            <a:p>
              <a:endParaRPr lang="zh-CN" altLang="en-US"/>
            </a:p>
          </p:txBody>
        </p:sp>
      </p:grpSp>
      <p:pic>
        <p:nvPicPr>
          <p:cNvPr id="970856" name="Picture 104"/>
          <p:cNvPicPr>
            <a:picLocks noChangeArrowheads="1"/>
          </p:cNvPicPr>
          <p:nvPr/>
        </p:nvPicPr>
        <p:blipFill>
          <a:blip r:embed="rId4"/>
          <a:srcRect/>
          <a:stretch>
            <a:fillRect/>
          </a:stretch>
        </p:blipFill>
        <p:spPr bwMode="auto">
          <a:xfrm>
            <a:off x="5580063" y="2852738"/>
            <a:ext cx="989012" cy="357187"/>
          </a:xfrm>
          <a:prstGeom prst="rect">
            <a:avLst/>
          </a:prstGeom>
          <a:noFill/>
          <a:ln w="12699">
            <a:noFill/>
            <a:miter lim="800000"/>
            <a:headEnd/>
            <a:tailEnd/>
          </a:ln>
          <a:effectLst/>
        </p:spPr>
      </p:pic>
      <p:pic>
        <p:nvPicPr>
          <p:cNvPr id="970857" name="Picture 105"/>
          <p:cNvPicPr>
            <a:picLocks noChangeArrowheads="1"/>
          </p:cNvPicPr>
          <p:nvPr/>
        </p:nvPicPr>
        <p:blipFill>
          <a:blip r:embed="rId3"/>
          <a:srcRect/>
          <a:stretch>
            <a:fillRect/>
          </a:stretch>
        </p:blipFill>
        <p:spPr bwMode="auto">
          <a:xfrm>
            <a:off x="7685088" y="3860800"/>
            <a:ext cx="520700" cy="287338"/>
          </a:xfrm>
          <a:prstGeom prst="rect">
            <a:avLst/>
          </a:prstGeom>
          <a:noFill/>
          <a:ln w="12699">
            <a:noFill/>
            <a:miter lim="800000"/>
            <a:headEnd/>
            <a:tailEnd/>
          </a:ln>
          <a:effectLst/>
        </p:spPr>
      </p:pic>
      <p:pic>
        <p:nvPicPr>
          <p:cNvPr id="970858" name="Picture 106"/>
          <p:cNvPicPr>
            <a:picLocks noChangeArrowheads="1"/>
          </p:cNvPicPr>
          <p:nvPr/>
        </p:nvPicPr>
        <p:blipFill>
          <a:blip r:embed="rId3"/>
          <a:srcRect/>
          <a:stretch>
            <a:fillRect/>
          </a:stretch>
        </p:blipFill>
        <p:spPr bwMode="auto">
          <a:xfrm>
            <a:off x="5346700" y="1989138"/>
            <a:ext cx="520700" cy="287337"/>
          </a:xfrm>
          <a:prstGeom prst="rect">
            <a:avLst/>
          </a:prstGeom>
          <a:noFill/>
          <a:ln w="12699">
            <a:noFill/>
            <a:miter lim="800000"/>
            <a:headEnd/>
            <a:tailEnd/>
          </a:ln>
          <a:effectLst/>
        </p:spPr>
      </p:pic>
      <p:grpSp>
        <p:nvGrpSpPr>
          <p:cNvPr id="970859" name="Group 107"/>
          <p:cNvGrpSpPr>
            <a:grpSpLocks/>
          </p:cNvGrpSpPr>
          <p:nvPr/>
        </p:nvGrpSpPr>
        <p:grpSpPr bwMode="auto">
          <a:xfrm flipH="1">
            <a:off x="7972425" y="3502025"/>
            <a:ext cx="415925" cy="504825"/>
            <a:chOff x="4416" y="2717"/>
            <a:chExt cx="404" cy="577"/>
          </a:xfrm>
        </p:grpSpPr>
        <p:sp>
          <p:nvSpPr>
            <p:cNvPr id="970860" name="AutoShape 108"/>
            <p:cNvSpPr>
              <a:spLocks noChangeAspect="1" noChangeArrowheads="1" noTextEdit="1"/>
            </p:cNvSpPr>
            <p:nvPr/>
          </p:nvSpPr>
          <p:spPr bwMode="auto">
            <a:xfrm>
              <a:off x="4416" y="2717"/>
              <a:ext cx="404" cy="577"/>
            </a:xfrm>
            <a:prstGeom prst="rect">
              <a:avLst/>
            </a:prstGeom>
            <a:noFill/>
            <a:ln w="9525">
              <a:noFill/>
              <a:miter lim="800000"/>
              <a:headEnd/>
              <a:tailEnd/>
            </a:ln>
          </p:spPr>
          <p:txBody>
            <a:bodyPr/>
            <a:lstStyle/>
            <a:p>
              <a:endParaRPr lang="zh-CN" altLang="en-US"/>
            </a:p>
          </p:txBody>
        </p:sp>
        <p:grpSp>
          <p:nvGrpSpPr>
            <p:cNvPr id="970861" name="Group 109"/>
            <p:cNvGrpSpPr>
              <a:grpSpLocks/>
            </p:cNvGrpSpPr>
            <p:nvPr/>
          </p:nvGrpSpPr>
          <p:grpSpPr bwMode="auto">
            <a:xfrm>
              <a:off x="4562" y="3066"/>
              <a:ext cx="13" cy="70"/>
              <a:chOff x="4562" y="3066"/>
              <a:chExt cx="13" cy="70"/>
            </a:xfrm>
          </p:grpSpPr>
          <p:sp>
            <p:nvSpPr>
              <p:cNvPr id="970862" name="Rectangle 110"/>
              <p:cNvSpPr>
                <a:spLocks noChangeArrowheads="1"/>
              </p:cNvSpPr>
              <p:nvPr/>
            </p:nvSpPr>
            <p:spPr bwMode="auto">
              <a:xfrm>
                <a:off x="4562" y="3067"/>
                <a:ext cx="13" cy="69"/>
              </a:xfrm>
              <a:prstGeom prst="rect">
                <a:avLst/>
              </a:prstGeom>
              <a:solidFill>
                <a:srgbClr val="C0C0C0"/>
              </a:solidFill>
              <a:ln w="3175">
                <a:solidFill>
                  <a:srgbClr val="000000"/>
                </a:solidFill>
                <a:miter lim="800000"/>
                <a:headEnd/>
                <a:tailEnd/>
              </a:ln>
            </p:spPr>
            <p:txBody>
              <a:bodyPr/>
              <a:lstStyle/>
              <a:p>
                <a:endParaRPr lang="zh-CN" altLang="en-US"/>
              </a:p>
            </p:txBody>
          </p:sp>
          <p:sp>
            <p:nvSpPr>
              <p:cNvPr id="970863" name="Line 111"/>
              <p:cNvSpPr>
                <a:spLocks noChangeShapeType="1"/>
              </p:cNvSpPr>
              <p:nvPr/>
            </p:nvSpPr>
            <p:spPr bwMode="auto">
              <a:xfrm>
                <a:off x="4568" y="3066"/>
                <a:ext cx="1" cy="64"/>
              </a:xfrm>
              <a:prstGeom prst="line">
                <a:avLst/>
              </a:prstGeom>
              <a:noFill/>
              <a:ln w="3175">
                <a:solidFill>
                  <a:srgbClr val="000000"/>
                </a:solidFill>
                <a:round/>
                <a:headEnd/>
                <a:tailEnd/>
              </a:ln>
            </p:spPr>
            <p:txBody>
              <a:bodyPr/>
              <a:lstStyle/>
              <a:p>
                <a:endParaRPr lang="zh-CN" altLang="en-US"/>
              </a:p>
            </p:txBody>
          </p:sp>
        </p:grpSp>
        <p:sp>
          <p:nvSpPr>
            <p:cNvPr id="970864" name="Rectangle 112"/>
            <p:cNvSpPr>
              <a:spLocks noChangeArrowheads="1"/>
            </p:cNvSpPr>
            <p:nvPr/>
          </p:nvSpPr>
          <p:spPr bwMode="auto">
            <a:xfrm>
              <a:off x="4503" y="3022"/>
              <a:ext cx="43" cy="112"/>
            </a:xfrm>
            <a:prstGeom prst="rect">
              <a:avLst/>
            </a:prstGeom>
            <a:solidFill>
              <a:srgbClr val="C0C0C0"/>
            </a:solidFill>
            <a:ln w="3175">
              <a:solidFill>
                <a:srgbClr val="000000"/>
              </a:solidFill>
              <a:miter lim="800000"/>
              <a:headEnd/>
              <a:tailEnd/>
            </a:ln>
          </p:spPr>
          <p:txBody>
            <a:bodyPr/>
            <a:lstStyle/>
            <a:p>
              <a:endParaRPr lang="zh-CN" altLang="en-US"/>
            </a:p>
          </p:txBody>
        </p:sp>
        <p:sp>
          <p:nvSpPr>
            <p:cNvPr id="970865" name="Freeform 113"/>
            <p:cNvSpPr>
              <a:spLocks/>
            </p:cNvSpPr>
            <p:nvPr/>
          </p:nvSpPr>
          <p:spPr bwMode="auto">
            <a:xfrm>
              <a:off x="4663" y="3044"/>
              <a:ext cx="28" cy="24"/>
            </a:xfrm>
            <a:custGeom>
              <a:avLst/>
              <a:gdLst/>
              <a:ahLst/>
              <a:cxnLst>
                <a:cxn ang="0">
                  <a:pos x="0" y="0"/>
                </a:cxn>
                <a:cxn ang="0">
                  <a:pos x="0" y="95"/>
                </a:cxn>
                <a:cxn ang="0">
                  <a:pos x="113" y="95"/>
                </a:cxn>
                <a:cxn ang="0">
                  <a:pos x="113" y="19"/>
                </a:cxn>
                <a:cxn ang="0">
                  <a:pos x="0" y="0"/>
                </a:cxn>
              </a:cxnLst>
              <a:rect l="0" t="0" r="r" b="b"/>
              <a:pathLst>
                <a:path w="113" h="95">
                  <a:moveTo>
                    <a:pt x="0" y="0"/>
                  </a:moveTo>
                  <a:lnTo>
                    <a:pt x="0" y="95"/>
                  </a:lnTo>
                  <a:lnTo>
                    <a:pt x="113" y="95"/>
                  </a:lnTo>
                  <a:lnTo>
                    <a:pt x="113" y="19"/>
                  </a:lnTo>
                  <a:lnTo>
                    <a:pt x="0" y="0"/>
                  </a:lnTo>
                </a:path>
              </a:pathLst>
            </a:custGeom>
            <a:noFill/>
            <a:ln w="3175">
              <a:solidFill>
                <a:srgbClr val="000000"/>
              </a:solidFill>
              <a:prstDash val="solid"/>
              <a:round/>
              <a:headEnd/>
              <a:tailEnd/>
            </a:ln>
          </p:spPr>
          <p:txBody>
            <a:bodyPr/>
            <a:lstStyle/>
            <a:p>
              <a:endParaRPr lang="zh-CN" altLang="en-US"/>
            </a:p>
          </p:txBody>
        </p:sp>
        <p:sp>
          <p:nvSpPr>
            <p:cNvPr id="970866" name="Freeform 114"/>
            <p:cNvSpPr>
              <a:spLocks/>
            </p:cNvSpPr>
            <p:nvPr/>
          </p:nvSpPr>
          <p:spPr bwMode="auto">
            <a:xfrm>
              <a:off x="4604" y="3001"/>
              <a:ext cx="19" cy="21"/>
            </a:xfrm>
            <a:custGeom>
              <a:avLst/>
              <a:gdLst/>
              <a:ahLst/>
              <a:cxnLst>
                <a:cxn ang="0">
                  <a:pos x="43" y="0"/>
                </a:cxn>
                <a:cxn ang="0">
                  <a:pos x="0" y="86"/>
                </a:cxn>
                <a:cxn ang="0">
                  <a:pos x="57" y="79"/>
                </a:cxn>
                <a:cxn ang="0">
                  <a:pos x="78" y="22"/>
                </a:cxn>
                <a:cxn ang="0">
                  <a:pos x="43" y="0"/>
                </a:cxn>
              </a:cxnLst>
              <a:rect l="0" t="0" r="r" b="b"/>
              <a:pathLst>
                <a:path w="78" h="86">
                  <a:moveTo>
                    <a:pt x="43" y="0"/>
                  </a:moveTo>
                  <a:lnTo>
                    <a:pt x="0" y="86"/>
                  </a:lnTo>
                  <a:lnTo>
                    <a:pt x="57" y="79"/>
                  </a:lnTo>
                  <a:lnTo>
                    <a:pt x="78" y="22"/>
                  </a:lnTo>
                  <a:lnTo>
                    <a:pt x="43" y="0"/>
                  </a:lnTo>
                  <a:close/>
                </a:path>
              </a:pathLst>
            </a:custGeom>
            <a:solidFill>
              <a:srgbClr val="C0C0C0"/>
            </a:solidFill>
            <a:ln w="3175">
              <a:solidFill>
                <a:srgbClr val="000000"/>
              </a:solidFill>
              <a:prstDash val="solid"/>
              <a:round/>
              <a:headEnd/>
              <a:tailEnd/>
            </a:ln>
          </p:spPr>
          <p:txBody>
            <a:bodyPr/>
            <a:lstStyle/>
            <a:p>
              <a:endParaRPr lang="zh-CN" altLang="en-US"/>
            </a:p>
          </p:txBody>
        </p:sp>
        <p:sp>
          <p:nvSpPr>
            <p:cNvPr id="970867" name="Freeform 115"/>
            <p:cNvSpPr>
              <a:spLocks/>
            </p:cNvSpPr>
            <p:nvPr/>
          </p:nvSpPr>
          <p:spPr bwMode="auto">
            <a:xfrm>
              <a:off x="4570" y="3144"/>
              <a:ext cx="90" cy="7"/>
            </a:xfrm>
            <a:custGeom>
              <a:avLst/>
              <a:gdLst/>
              <a:ahLst/>
              <a:cxnLst>
                <a:cxn ang="0">
                  <a:pos x="0" y="0"/>
                </a:cxn>
                <a:cxn ang="0">
                  <a:pos x="360" y="0"/>
                </a:cxn>
                <a:cxn ang="0">
                  <a:pos x="360" y="30"/>
                </a:cxn>
                <a:cxn ang="0">
                  <a:pos x="4" y="30"/>
                </a:cxn>
                <a:cxn ang="0">
                  <a:pos x="0" y="0"/>
                </a:cxn>
              </a:cxnLst>
              <a:rect l="0" t="0" r="r" b="b"/>
              <a:pathLst>
                <a:path w="360" h="30">
                  <a:moveTo>
                    <a:pt x="0" y="0"/>
                  </a:moveTo>
                  <a:lnTo>
                    <a:pt x="360" y="0"/>
                  </a:lnTo>
                  <a:lnTo>
                    <a:pt x="360" y="30"/>
                  </a:lnTo>
                  <a:lnTo>
                    <a:pt x="4" y="30"/>
                  </a:lnTo>
                  <a:lnTo>
                    <a:pt x="0" y="0"/>
                  </a:lnTo>
                  <a:close/>
                </a:path>
              </a:pathLst>
            </a:custGeom>
            <a:solidFill>
              <a:srgbClr val="808080"/>
            </a:solidFill>
            <a:ln w="3175">
              <a:solidFill>
                <a:srgbClr val="000000"/>
              </a:solidFill>
              <a:prstDash val="solid"/>
              <a:round/>
              <a:headEnd/>
              <a:tailEnd/>
            </a:ln>
          </p:spPr>
          <p:txBody>
            <a:bodyPr/>
            <a:lstStyle/>
            <a:p>
              <a:endParaRPr lang="zh-CN" altLang="en-US"/>
            </a:p>
          </p:txBody>
        </p:sp>
        <p:sp>
          <p:nvSpPr>
            <p:cNvPr id="970868" name="Freeform 116"/>
            <p:cNvSpPr>
              <a:spLocks/>
            </p:cNvSpPr>
            <p:nvPr/>
          </p:nvSpPr>
          <p:spPr bwMode="auto">
            <a:xfrm>
              <a:off x="4502" y="2862"/>
              <a:ext cx="37" cy="46"/>
            </a:xfrm>
            <a:custGeom>
              <a:avLst/>
              <a:gdLst/>
              <a:ahLst/>
              <a:cxnLst>
                <a:cxn ang="0">
                  <a:pos x="141" y="0"/>
                </a:cxn>
                <a:cxn ang="0">
                  <a:pos x="1" y="131"/>
                </a:cxn>
                <a:cxn ang="0">
                  <a:pos x="0" y="184"/>
                </a:cxn>
                <a:cxn ang="0">
                  <a:pos x="150" y="60"/>
                </a:cxn>
                <a:cxn ang="0">
                  <a:pos x="141" y="0"/>
                </a:cxn>
              </a:cxnLst>
              <a:rect l="0" t="0" r="r" b="b"/>
              <a:pathLst>
                <a:path w="150" h="184">
                  <a:moveTo>
                    <a:pt x="141" y="0"/>
                  </a:moveTo>
                  <a:lnTo>
                    <a:pt x="1" y="131"/>
                  </a:lnTo>
                  <a:lnTo>
                    <a:pt x="0" y="184"/>
                  </a:lnTo>
                  <a:lnTo>
                    <a:pt x="150" y="60"/>
                  </a:lnTo>
                  <a:lnTo>
                    <a:pt x="141" y="0"/>
                  </a:lnTo>
                  <a:close/>
                </a:path>
              </a:pathLst>
            </a:custGeom>
            <a:solidFill>
              <a:srgbClr val="C0C0C0"/>
            </a:solidFill>
            <a:ln w="3175">
              <a:solidFill>
                <a:srgbClr val="000000"/>
              </a:solidFill>
              <a:prstDash val="solid"/>
              <a:round/>
              <a:headEnd/>
              <a:tailEnd/>
            </a:ln>
          </p:spPr>
          <p:txBody>
            <a:bodyPr/>
            <a:lstStyle/>
            <a:p>
              <a:endParaRPr lang="zh-CN" altLang="en-US"/>
            </a:p>
          </p:txBody>
        </p:sp>
        <p:sp>
          <p:nvSpPr>
            <p:cNvPr id="970869" name="Freeform 117"/>
            <p:cNvSpPr>
              <a:spLocks/>
            </p:cNvSpPr>
            <p:nvPr/>
          </p:nvSpPr>
          <p:spPr bwMode="auto">
            <a:xfrm>
              <a:off x="4492" y="2741"/>
              <a:ext cx="57" cy="394"/>
            </a:xfrm>
            <a:custGeom>
              <a:avLst/>
              <a:gdLst/>
              <a:ahLst/>
              <a:cxnLst>
                <a:cxn ang="0">
                  <a:pos x="228" y="0"/>
                </a:cxn>
                <a:cxn ang="0">
                  <a:pos x="0" y="93"/>
                </a:cxn>
                <a:cxn ang="0">
                  <a:pos x="0" y="1575"/>
                </a:cxn>
                <a:cxn ang="0">
                  <a:pos x="42" y="1575"/>
                </a:cxn>
                <a:cxn ang="0">
                  <a:pos x="42" y="228"/>
                </a:cxn>
                <a:cxn ang="0">
                  <a:pos x="228" y="150"/>
                </a:cxn>
                <a:cxn ang="0">
                  <a:pos x="228" y="0"/>
                </a:cxn>
              </a:cxnLst>
              <a:rect l="0" t="0" r="r" b="b"/>
              <a:pathLst>
                <a:path w="228" h="1575">
                  <a:moveTo>
                    <a:pt x="228" y="0"/>
                  </a:moveTo>
                  <a:lnTo>
                    <a:pt x="0" y="93"/>
                  </a:lnTo>
                  <a:lnTo>
                    <a:pt x="0" y="1575"/>
                  </a:lnTo>
                  <a:lnTo>
                    <a:pt x="42" y="1575"/>
                  </a:lnTo>
                  <a:lnTo>
                    <a:pt x="42" y="228"/>
                  </a:lnTo>
                  <a:lnTo>
                    <a:pt x="228" y="150"/>
                  </a:lnTo>
                  <a:lnTo>
                    <a:pt x="228" y="0"/>
                  </a:lnTo>
                  <a:close/>
                </a:path>
              </a:pathLst>
            </a:custGeom>
            <a:solidFill>
              <a:srgbClr val="9F9F9F"/>
            </a:solidFill>
            <a:ln w="3175">
              <a:solidFill>
                <a:srgbClr val="000000"/>
              </a:solidFill>
              <a:prstDash val="solid"/>
              <a:round/>
              <a:headEnd/>
              <a:tailEnd/>
            </a:ln>
          </p:spPr>
          <p:txBody>
            <a:bodyPr/>
            <a:lstStyle/>
            <a:p>
              <a:endParaRPr lang="zh-CN" altLang="en-US"/>
            </a:p>
          </p:txBody>
        </p:sp>
        <p:sp>
          <p:nvSpPr>
            <p:cNvPr id="970870" name="Freeform 118"/>
            <p:cNvSpPr>
              <a:spLocks/>
            </p:cNvSpPr>
            <p:nvPr/>
          </p:nvSpPr>
          <p:spPr bwMode="auto">
            <a:xfrm>
              <a:off x="4490" y="3135"/>
              <a:ext cx="327" cy="85"/>
            </a:xfrm>
            <a:custGeom>
              <a:avLst/>
              <a:gdLst/>
              <a:ahLst/>
              <a:cxnLst>
                <a:cxn ang="0">
                  <a:pos x="0" y="344"/>
                </a:cxn>
                <a:cxn ang="0">
                  <a:pos x="0" y="0"/>
                </a:cxn>
                <a:cxn ang="0">
                  <a:pos x="284" y="0"/>
                </a:cxn>
                <a:cxn ang="0">
                  <a:pos x="341" y="57"/>
                </a:cxn>
                <a:cxn ang="0">
                  <a:pos x="511" y="57"/>
                </a:cxn>
                <a:cxn ang="0">
                  <a:pos x="568" y="116"/>
                </a:cxn>
                <a:cxn ang="0">
                  <a:pos x="1136" y="116"/>
                </a:cxn>
                <a:cxn ang="0">
                  <a:pos x="1136" y="230"/>
                </a:cxn>
                <a:cxn ang="0">
                  <a:pos x="1306" y="230"/>
                </a:cxn>
                <a:cxn ang="0">
                  <a:pos x="1306" y="344"/>
                </a:cxn>
                <a:cxn ang="0">
                  <a:pos x="0" y="344"/>
                </a:cxn>
              </a:cxnLst>
              <a:rect l="0" t="0" r="r" b="b"/>
              <a:pathLst>
                <a:path w="1306" h="344">
                  <a:moveTo>
                    <a:pt x="0" y="344"/>
                  </a:moveTo>
                  <a:lnTo>
                    <a:pt x="0" y="0"/>
                  </a:lnTo>
                  <a:lnTo>
                    <a:pt x="284" y="0"/>
                  </a:lnTo>
                  <a:lnTo>
                    <a:pt x="341" y="57"/>
                  </a:lnTo>
                  <a:lnTo>
                    <a:pt x="511" y="57"/>
                  </a:lnTo>
                  <a:lnTo>
                    <a:pt x="568" y="116"/>
                  </a:lnTo>
                  <a:lnTo>
                    <a:pt x="1136" y="116"/>
                  </a:lnTo>
                  <a:lnTo>
                    <a:pt x="1136" y="230"/>
                  </a:lnTo>
                  <a:lnTo>
                    <a:pt x="1306" y="230"/>
                  </a:lnTo>
                  <a:lnTo>
                    <a:pt x="1306" y="344"/>
                  </a:lnTo>
                  <a:lnTo>
                    <a:pt x="0" y="344"/>
                  </a:lnTo>
                  <a:close/>
                </a:path>
              </a:pathLst>
            </a:custGeom>
            <a:solidFill>
              <a:srgbClr val="C0C0C0"/>
            </a:solidFill>
            <a:ln w="3175">
              <a:solidFill>
                <a:srgbClr val="000000"/>
              </a:solidFill>
              <a:prstDash val="solid"/>
              <a:round/>
              <a:headEnd/>
              <a:tailEnd/>
            </a:ln>
          </p:spPr>
          <p:txBody>
            <a:bodyPr/>
            <a:lstStyle/>
            <a:p>
              <a:endParaRPr lang="zh-CN" altLang="en-US"/>
            </a:p>
          </p:txBody>
        </p:sp>
        <p:sp>
          <p:nvSpPr>
            <p:cNvPr id="970871" name="Rectangle 119"/>
            <p:cNvSpPr>
              <a:spLocks noChangeArrowheads="1"/>
            </p:cNvSpPr>
            <p:nvPr/>
          </p:nvSpPr>
          <p:spPr bwMode="auto">
            <a:xfrm>
              <a:off x="4491" y="3193"/>
              <a:ext cx="240" cy="26"/>
            </a:xfrm>
            <a:prstGeom prst="rect">
              <a:avLst/>
            </a:prstGeom>
            <a:solidFill>
              <a:srgbClr val="C0C0C0"/>
            </a:solidFill>
            <a:ln w="3175">
              <a:solidFill>
                <a:srgbClr val="000000"/>
              </a:solidFill>
              <a:miter lim="800000"/>
              <a:headEnd/>
              <a:tailEnd/>
            </a:ln>
          </p:spPr>
          <p:txBody>
            <a:bodyPr/>
            <a:lstStyle/>
            <a:p>
              <a:endParaRPr lang="zh-CN" altLang="en-US"/>
            </a:p>
          </p:txBody>
        </p:sp>
        <p:sp>
          <p:nvSpPr>
            <p:cNvPr id="970872" name="Line 120"/>
            <p:cNvSpPr>
              <a:spLocks noChangeShapeType="1"/>
            </p:cNvSpPr>
            <p:nvPr/>
          </p:nvSpPr>
          <p:spPr bwMode="auto">
            <a:xfrm>
              <a:off x="4479" y="3015"/>
              <a:ext cx="1" cy="50"/>
            </a:xfrm>
            <a:prstGeom prst="line">
              <a:avLst/>
            </a:prstGeom>
            <a:noFill/>
            <a:ln w="3175">
              <a:solidFill>
                <a:srgbClr val="000000"/>
              </a:solidFill>
              <a:round/>
              <a:headEnd/>
              <a:tailEnd/>
            </a:ln>
          </p:spPr>
          <p:txBody>
            <a:bodyPr/>
            <a:lstStyle/>
            <a:p>
              <a:endParaRPr lang="zh-CN" altLang="en-US"/>
            </a:p>
          </p:txBody>
        </p:sp>
        <p:sp>
          <p:nvSpPr>
            <p:cNvPr id="970873" name="Freeform 121"/>
            <p:cNvSpPr>
              <a:spLocks/>
            </p:cNvSpPr>
            <p:nvPr/>
          </p:nvSpPr>
          <p:spPr bwMode="auto">
            <a:xfrm>
              <a:off x="4471" y="3065"/>
              <a:ext cx="21" cy="25"/>
            </a:xfrm>
            <a:custGeom>
              <a:avLst/>
              <a:gdLst/>
              <a:ahLst/>
              <a:cxnLst>
                <a:cxn ang="0">
                  <a:pos x="0" y="99"/>
                </a:cxn>
                <a:cxn ang="0">
                  <a:pos x="0" y="0"/>
                </a:cxn>
                <a:cxn ang="0">
                  <a:pos x="85" y="0"/>
                </a:cxn>
                <a:cxn ang="0">
                  <a:pos x="85" y="35"/>
                </a:cxn>
                <a:cxn ang="0">
                  <a:pos x="28" y="35"/>
                </a:cxn>
                <a:cxn ang="0">
                  <a:pos x="28" y="99"/>
                </a:cxn>
                <a:cxn ang="0">
                  <a:pos x="0" y="99"/>
                </a:cxn>
              </a:cxnLst>
              <a:rect l="0" t="0" r="r" b="b"/>
              <a:pathLst>
                <a:path w="85" h="99">
                  <a:moveTo>
                    <a:pt x="0" y="99"/>
                  </a:moveTo>
                  <a:lnTo>
                    <a:pt x="0" y="0"/>
                  </a:lnTo>
                  <a:lnTo>
                    <a:pt x="85" y="0"/>
                  </a:lnTo>
                  <a:lnTo>
                    <a:pt x="85" y="35"/>
                  </a:lnTo>
                  <a:lnTo>
                    <a:pt x="28" y="35"/>
                  </a:lnTo>
                  <a:lnTo>
                    <a:pt x="28" y="99"/>
                  </a:lnTo>
                  <a:lnTo>
                    <a:pt x="0" y="99"/>
                  </a:lnTo>
                  <a:close/>
                </a:path>
              </a:pathLst>
            </a:custGeom>
            <a:solidFill>
              <a:srgbClr val="C0C0C0"/>
            </a:solidFill>
            <a:ln w="3175">
              <a:solidFill>
                <a:srgbClr val="000000"/>
              </a:solidFill>
              <a:prstDash val="solid"/>
              <a:round/>
              <a:headEnd/>
              <a:tailEnd/>
            </a:ln>
          </p:spPr>
          <p:txBody>
            <a:bodyPr/>
            <a:lstStyle/>
            <a:p>
              <a:endParaRPr lang="zh-CN" altLang="en-US"/>
            </a:p>
          </p:txBody>
        </p:sp>
        <p:sp>
          <p:nvSpPr>
            <p:cNvPr id="970874" name="Freeform 122"/>
            <p:cNvSpPr>
              <a:spLocks/>
            </p:cNvSpPr>
            <p:nvPr/>
          </p:nvSpPr>
          <p:spPr bwMode="auto">
            <a:xfrm>
              <a:off x="4590" y="3047"/>
              <a:ext cx="72" cy="104"/>
            </a:xfrm>
            <a:custGeom>
              <a:avLst/>
              <a:gdLst/>
              <a:ahLst/>
              <a:cxnLst>
                <a:cxn ang="0">
                  <a:pos x="0" y="0"/>
                </a:cxn>
                <a:cxn ang="0">
                  <a:pos x="290" y="415"/>
                </a:cxn>
                <a:cxn ang="0">
                  <a:pos x="248" y="406"/>
                </a:cxn>
                <a:cxn ang="0">
                  <a:pos x="0" y="57"/>
                </a:cxn>
                <a:cxn ang="0">
                  <a:pos x="0" y="0"/>
                </a:cxn>
              </a:cxnLst>
              <a:rect l="0" t="0" r="r" b="b"/>
              <a:pathLst>
                <a:path w="290" h="415">
                  <a:moveTo>
                    <a:pt x="0" y="0"/>
                  </a:moveTo>
                  <a:lnTo>
                    <a:pt x="290" y="415"/>
                  </a:lnTo>
                  <a:lnTo>
                    <a:pt x="248" y="406"/>
                  </a:lnTo>
                  <a:lnTo>
                    <a:pt x="0" y="57"/>
                  </a:lnTo>
                  <a:lnTo>
                    <a:pt x="0" y="0"/>
                  </a:lnTo>
                  <a:close/>
                </a:path>
              </a:pathLst>
            </a:custGeom>
            <a:solidFill>
              <a:srgbClr val="9F9F9F"/>
            </a:solidFill>
            <a:ln w="3175">
              <a:solidFill>
                <a:srgbClr val="000000"/>
              </a:solidFill>
              <a:prstDash val="solid"/>
              <a:round/>
              <a:headEnd/>
              <a:tailEnd/>
            </a:ln>
          </p:spPr>
          <p:txBody>
            <a:bodyPr/>
            <a:lstStyle/>
            <a:p>
              <a:endParaRPr lang="zh-CN" altLang="en-US"/>
            </a:p>
          </p:txBody>
        </p:sp>
        <p:sp>
          <p:nvSpPr>
            <p:cNvPr id="970875" name="Freeform 123"/>
            <p:cNvSpPr>
              <a:spLocks/>
            </p:cNvSpPr>
            <p:nvPr/>
          </p:nvSpPr>
          <p:spPr bwMode="auto">
            <a:xfrm>
              <a:off x="4433" y="3106"/>
              <a:ext cx="57" cy="114"/>
            </a:xfrm>
            <a:custGeom>
              <a:avLst/>
              <a:gdLst/>
              <a:ahLst/>
              <a:cxnLst>
                <a:cxn ang="0">
                  <a:pos x="170" y="0"/>
                </a:cxn>
                <a:cxn ang="0">
                  <a:pos x="0" y="171"/>
                </a:cxn>
                <a:cxn ang="0">
                  <a:pos x="0" y="458"/>
                </a:cxn>
                <a:cxn ang="0">
                  <a:pos x="227" y="458"/>
                </a:cxn>
                <a:cxn ang="0">
                  <a:pos x="227" y="114"/>
                </a:cxn>
                <a:cxn ang="0">
                  <a:pos x="170" y="0"/>
                </a:cxn>
              </a:cxnLst>
              <a:rect l="0" t="0" r="r" b="b"/>
              <a:pathLst>
                <a:path w="227" h="458">
                  <a:moveTo>
                    <a:pt x="170" y="0"/>
                  </a:moveTo>
                  <a:lnTo>
                    <a:pt x="0" y="171"/>
                  </a:lnTo>
                  <a:lnTo>
                    <a:pt x="0" y="458"/>
                  </a:lnTo>
                  <a:lnTo>
                    <a:pt x="227" y="458"/>
                  </a:lnTo>
                  <a:lnTo>
                    <a:pt x="227" y="114"/>
                  </a:lnTo>
                  <a:lnTo>
                    <a:pt x="170" y="0"/>
                  </a:lnTo>
                  <a:close/>
                </a:path>
              </a:pathLst>
            </a:custGeom>
            <a:solidFill>
              <a:srgbClr val="C0C0C0"/>
            </a:solidFill>
            <a:ln w="3175">
              <a:solidFill>
                <a:srgbClr val="000000"/>
              </a:solidFill>
              <a:prstDash val="solid"/>
              <a:round/>
              <a:headEnd/>
              <a:tailEnd/>
            </a:ln>
          </p:spPr>
          <p:txBody>
            <a:bodyPr/>
            <a:lstStyle/>
            <a:p>
              <a:endParaRPr lang="zh-CN" altLang="en-US"/>
            </a:p>
          </p:txBody>
        </p:sp>
        <p:sp>
          <p:nvSpPr>
            <p:cNvPr id="970876" name="Rectangle 124"/>
            <p:cNvSpPr>
              <a:spLocks noChangeArrowheads="1"/>
            </p:cNvSpPr>
            <p:nvPr/>
          </p:nvSpPr>
          <p:spPr bwMode="auto">
            <a:xfrm>
              <a:off x="4420" y="3276"/>
              <a:ext cx="395" cy="14"/>
            </a:xfrm>
            <a:prstGeom prst="rect">
              <a:avLst/>
            </a:prstGeom>
            <a:solidFill>
              <a:srgbClr val="9F9F9F"/>
            </a:solidFill>
            <a:ln w="3175">
              <a:solidFill>
                <a:srgbClr val="000000"/>
              </a:solidFill>
              <a:miter lim="800000"/>
              <a:headEnd/>
              <a:tailEnd/>
            </a:ln>
          </p:spPr>
          <p:txBody>
            <a:bodyPr/>
            <a:lstStyle/>
            <a:p>
              <a:endParaRPr lang="zh-CN" altLang="en-US"/>
            </a:p>
          </p:txBody>
        </p:sp>
        <p:sp>
          <p:nvSpPr>
            <p:cNvPr id="970877" name="Rectangle 125"/>
            <p:cNvSpPr>
              <a:spLocks noChangeArrowheads="1"/>
            </p:cNvSpPr>
            <p:nvPr/>
          </p:nvSpPr>
          <p:spPr bwMode="auto">
            <a:xfrm>
              <a:off x="4420" y="3250"/>
              <a:ext cx="395" cy="24"/>
            </a:xfrm>
            <a:prstGeom prst="rect">
              <a:avLst/>
            </a:prstGeom>
            <a:solidFill>
              <a:srgbClr val="9F9F9F"/>
            </a:solidFill>
            <a:ln w="3175">
              <a:solidFill>
                <a:srgbClr val="000000"/>
              </a:solidFill>
              <a:miter lim="800000"/>
              <a:headEnd/>
              <a:tailEnd/>
            </a:ln>
          </p:spPr>
          <p:txBody>
            <a:bodyPr/>
            <a:lstStyle/>
            <a:p>
              <a:endParaRPr lang="zh-CN" altLang="en-US"/>
            </a:p>
          </p:txBody>
        </p:sp>
        <p:sp>
          <p:nvSpPr>
            <p:cNvPr id="970878" name="Rectangle 126"/>
            <p:cNvSpPr>
              <a:spLocks noChangeArrowheads="1"/>
            </p:cNvSpPr>
            <p:nvPr/>
          </p:nvSpPr>
          <p:spPr bwMode="auto">
            <a:xfrm>
              <a:off x="4420" y="3221"/>
              <a:ext cx="395" cy="27"/>
            </a:xfrm>
            <a:prstGeom prst="rect">
              <a:avLst/>
            </a:prstGeom>
            <a:solidFill>
              <a:srgbClr val="9F9F9F"/>
            </a:solidFill>
            <a:ln w="3175">
              <a:solidFill>
                <a:srgbClr val="000000"/>
              </a:solidFill>
              <a:miter lim="800000"/>
              <a:headEnd/>
              <a:tailEnd/>
            </a:ln>
          </p:spPr>
          <p:txBody>
            <a:bodyPr/>
            <a:lstStyle/>
            <a:p>
              <a:endParaRPr lang="zh-CN" altLang="en-US"/>
            </a:p>
          </p:txBody>
        </p:sp>
        <p:sp>
          <p:nvSpPr>
            <p:cNvPr id="970879" name="Rectangle 127"/>
            <p:cNvSpPr>
              <a:spLocks noChangeArrowheads="1"/>
            </p:cNvSpPr>
            <p:nvPr/>
          </p:nvSpPr>
          <p:spPr bwMode="auto">
            <a:xfrm>
              <a:off x="4763" y="3200"/>
              <a:ext cx="41" cy="12"/>
            </a:xfrm>
            <a:prstGeom prst="rect">
              <a:avLst/>
            </a:prstGeom>
            <a:solidFill>
              <a:srgbClr val="9F9F9F"/>
            </a:solidFill>
            <a:ln w="3175">
              <a:solidFill>
                <a:srgbClr val="000000"/>
              </a:solidFill>
              <a:miter lim="800000"/>
              <a:headEnd/>
              <a:tailEnd/>
            </a:ln>
          </p:spPr>
          <p:txBody>
            <a:bodyPr/>
            <a:lstStyle/>
            <a:p>
              <a:endParaRPr lang="zh-CN" altLang="en-US"/>
            </a:p>
          </p:txBody>
        </p:sp>
        <p:sp>
          <p:nvSpPr>
            <p:cNvPr id="970880" name="Oval 128"/>
            <p:cNvSpPr>
              <a:spLocks noChangeArrowheads="1"/>
            </p:cNvSpPr>
            <p:nvPr/>
          </p:nvSpPr>
          <p:spPr bwMode="auto">
            <a:xfrm>
              <a:off x="4462" y="3092"/>
              <a:ext cx="28" cy="29"/>
            </a:xfrm>
            <a:prstGeom prst="ellipse">
              <a:avLst/>
            </a:prstGeom>
            <a:solidFill>
              <a:srgbClr val="9F9F9F"/>
            </a:solidFill>
            <a:ln w="3175">
              <a:solidFill>
                <a:srgbClr val="000000"/>
              </a:solidFill>
              <a:round/>
              <a:headEnd/>
              <a:tailEnd/>
            </a:ln>
          </p:spPr>
          <p:txBody>
            <a:bodyPr/>
            <a:lstStyle/>
            <a:p>
              <a:endParaRPr lang="zh-CN" altLang="en-US"/>
            </a:p>
          </p:txBody>
        </p:sp>
        <p:sp>
          <p:nvSpPr>
            <p:cNvPr id="970881" name="Rectangle 129"/>
            <p:cNvSpPr>
              <a:spLocks noChangeArrowheads="1"/>
            </p:cNvSpPr>
            <p:nvPr/>
          </p:nvSpPr>
          <p:spPr bwMode="auto">
            <a:xfrm>
              <a:off x="4562" y="3036"/>
              <a:ext cx="27" cy="26"/>
            </a:xfrm>
            <a:prstGeom prst="rect">
              <a:avLst/>
            </a:prstGeom>
            <a:solidFill>
              <a:srgbClr val="808080"/>
            </a:solidFill>
            <a:ln w="3175">
              <a:solidFill>
                <a:srgbClr val="000000"/>
              </a:solidFill>
              <a:miter lim="800000"/>
              <a:headEnd/>
              <a:tailEnd/>
            </a:ln>
          </p:spPr>
          <p:txBody>
            <a:bodyPr/>
            <a:lstStyle/>
            <a:p>
              <a:endParaRPr lang="zh-CN" altLang="en-US"/>
            </a:p>
          </p:txBody>
        </p:sp>
        <p:sp>
          <p:nvSpPr>
            <p:cNvPr id="970882" name="Freeform 130"/>
            <p:cNvSpPr>
              <a:spLocks/>
            </p:cNvSpPr>
            <p:nvPr/>
          </p:nvSpPr>
          <p:spPr bwMode="auto">
            <a:xfrm>
              <a:off x="4547" y="3021"/>
              <a:ext cx="114" cy="114"/>
            </a:xfrm>
            <a:custGeom>
              <a:avLst/>
              <a:gdLst/>
              <a:ahLst/>
              <a:cxnLst>
                <a:cxn ang="0">
                  <a:pos x="57" y="455"/>
                </a:cxn>
                <a:cxn ang="0">
                  <a:pos x="57" y="57"/>
                </a:cxn>
                <a:cxn ang="0">
                  <a:pos x="454" y="57"/>
                </a:cxn>
                <a:cxn ang="0">
                  <a:pos x="454" y="0"/>
                </a:cxn>
                <a:cxn ang="0">
                  <a:pos x="0" y="0"/>
                </a:cxn>
                <a:cxn ang="0">
                  <a:pos x="0" y="455"/>
                </a:cxn>
                <a:cxn ang="0">
                  <a:pos x="57" y="455"/>
                </a:cxn>
              </a:cxnLst>
              <a:rect l="0" t="0" r="r" b="b"/>
              <a:pathLst>
                <a:path w="454" h="455">
                  <a:moveTo>
                    <a:pt x="57" y="455"/>
                  </a:moveTo>
                  <a:lnTo>
                    <a:pt x="57" y="57"/>
                  </a:lnTo>
                  <a:lnTo>
                    <a:pt x="454" y="57"/>
                  </a:lnTo>
                  <a:lnTo>
                    <a:pt x="454" y="0"/>
                  </a:lnTo>
                  <a:lnTo>
                    <a:pt x="0" y="0"/>
                  </a:lnTo>
                  <a:lnTo>
                    <a:pt x="0" y="455"/>
                  </a:lnTo>
                  <a:lnTo>
                    <a:pt x="57" y="455"/>
                  </a:lnTo>
                  <a:close/>
                </a:path>
              </a:pathLst>
            </a:custGeom>
            <a:solidFill>
              <a:srgbClr val="C0C0C0"/>
            </a:solidFill>
            <a:ln w="3175">
              <a:solidFill>
                <a:srgbClr val="000000"/>
              </a:solidFill>
              <a:prstDash val="solid"/>
              <a:round/>
              <a:headEnd/>
              <a:tailEnd/>
            </a:ln>
          </p:spPr>
          <p:txBody>
            <a:bodyPr/>
            <a:lstStyle/>
            <a:p>
              <a:endParaRPr lang="zh-CN" altLang="en-US"/>
            </a:p>
          </p:txBody>
        </p:sp>
        <p:grpSp>
          <p:nvGrpSpPr>
            <p:cNvPr id="970883" name="Group 131"/>
            <p:cNvGrpSpPr>
              <a:grpSpLocks/>
            </p:cNvGrpSpPr>
            <p:nvPr/>
          </p:nvGrpSpPr>
          <p:grpSpPr bwMode="auto">
            <a:xfrm>
              <a:off x="4455" y="2913"/>
              <a:ext cx="126" cy="116"/>
              <a:chOff x="4455" y="2913"/>
              <a:chExt cx="126" cy="116"/>
            </a:xfrm>
          </p:grpSpPr>
          <p:sp>
            <p:nvSpPr>
              <p:cNvPr id="970884" name="Oval 132"/>
              <p:cNvSpPr>
                <a:spLocks noChangeArrowheads="1"/>
              </p:cNvSpPr>
              <p:nvPr/>
            </p:nvSpPr>
            <p:spPr bwMode="auto">
              <a:xfrm>
                <a:off x="4465" y="2913"/>
                <a:ext cx="116" cy="116"/>
              </a:xfrm>
              <a:prstGeom prst="ellipse">
                <a:avLst/>
              </a:prstGeom>
              <a:solidFill>
                <a:srgbClr val="808080"/>
              </a:solidFill>
              <a:ln w="3175">
                <a:solidFill>
                  <a:srgbClr val="000000"/>
                </a:solidFill>
                <a:round/>
                <a:headEnd/>
                <a:tailEnd/>
              </a:ln>
            </p:spPr>
            <p:txBody>
              <a:bodyPr/>
              <a:lstStyle/>
              <a:p>
                <a:endParaRPr lang="zh-CN" altLang="en-US"/>
              </a:p>
            </p:txBody>
          </p:sp>
          <p:sp>
            <p:nvSpPr>
              <p:cNvPr id="970885" name="Oval 133"/>
              <p:cNvSpPr>
                <a:spLocks noChangeArrowheads="1"/>
              </p:cNvSpPr>
              <p:nvPr/>
            </p:nvSpPr>
            <p:spPr bwMode="auto">
              <a:xfrm>
                <a:off x="4455" y="2913"/>
                <a:ext cx="115" cy="116"/>
              </a:xfrm>
              <a:prstGeom prst="ellipse">
                <a:avLst/>
              </a:prstGeom>
              <a:solidFill>
                <a:srgbClr val="C0C0C0"/>
              </a:solidFill>
              <a:ln w="3175">
                <a:solidFill>
                  <a:srgbClr val="000000"/>
                </a:solidFill>
                <a:round/>
                <a:headEnd/>
                <a:tailEnd/>
              </a:ln>
            </p:spPr>
            <p:txBody>
              <a:bodyPr/>
              <a:lstStyle/>
              <a:p>
                <a:endParaRPr lang="zh-CN" altLang="en-US"/>
              </a:p>
            </p:txBody>
          </p:sp>
        </p:grpSp>
        <p:grpSp>
          <p:nvGrpSpPr>
            <p:cNvPr id="970886" name="Group 134"/>
            <p:cNvGrpSpPr>
              <a:grpSpLocks/>
            </p:cNvGrpSpPr>
            <p:nvPr/>
          </p:nvGrpSpPr>
          <p:grpSpPr bwMode="auto">
            <a:xfrm>
              <a:off x="4504" y="3136"/>
              <a:ext cx="43" cy="112"/>
              <a:chOff x="4504" y="3136"/>
              <a:chExt cx="43" cy="112"/>
            </a:xfrm>
          </p:grpSpPr>
          <p:sp>
            <p:nvSpPr>
              <p:cNvPr id="970887" name="Rectangle 135"/>
              <p:cNvSpPr>
                <a:spLocks noChangeArrowheads="1"/>
              </p:cNvSpPr>
              <p:nvPr/>
            </p:nvSpPr>
            <p:spPr bwMode="auto">
              <a:xfrm>
                <a:off x="4505" y="3136"/>
                <a:ext cx="41" cy="112"/>
              </a:xfrm>
              <a:prstGeom prst="rect">
                <a:avLst/>
              </a:prstGeom>
              <a:solidFill>
                <a:srgbClr val="C0C0C0"/>
              </a:solidFill>
              <a:ln w="3175">
                <a:solidFill>
                  <a:srgbClr val="000000"/>
                </a:solidFill>
                <a:miter lim="800000"/>
                <a:headEnd/>
                <a:tailEnd/>
              </a:ln>
            </p:spPr>
            <p:txBody>
              <a:bodyPr/>
              <a:lstStyle/>
              <a:p>
                <a:endParaRPr lang="zh-CN" altLang="en-US"/>
              </a:p>
            </p:txBody>
          </p:sp>
          <p:grpSp>
            <p:nvGrpSpPr>
              <p:cNvPr id="970888" name="Group 136"/>
              <p:cNvGrpSpPr>
                <a:grpSpLocks/>
              </p:cNvGrpSpPr>
              <p:nvPr/>
            </p:nvGrpSpPr>
            <p:grpSpPr bwMode="auto">
              <a:xfrm>
                <a:off x="4504" y="3149"/>
                <a:ext cx="43" cy="87"/>
                <a:chOff x="4504" y="3149"/>
                <a:chExt cx="43" cy="87"/>
              </a:xfrm>
            </p:grpSpPr>
            <p:sp>
              <p:nvSpPr>
                <p:cNvPr id="970889" name="Line 137"/>
                <p:cNvSpPr>
                  <a:spLocks noChangeShapeType="1"/>
                </p:cNvSpPr>
                <p:nvPr/>
              </p:nvSpPr>
              <p:spPr bwMode="auto">
                <a:xfrm>
                  <a:off x="4504" y="3163"/>
                  <a:ext cx="43" cy="1"/>
                </a:xfrm>
                <a:prstGeom prst="line">
                  <a:avLst/>
                </a:prstGeom>
                <a:noFill/>
                <a:ln w="3175">
                  <a:solidFill>
                    <a:srgbClr val="000000"/>
                  </a:solidFill>
                  <a:round/>
                  <a:headEnd/>
                  <a:tailEnd/>
                </a:ln>
              </p:spPr>
              <p:txBody>
                <a:bodyPr/>
                <a:lstStyle/>
                <a:p>
                  <a:endParaRPr lang="zh-CN" altLang="en-US"/>
                </a:p>
              </p:txBody>
            </p:sp>
            <p:sp>
              <p:nvSpPr>
                <p:cNvPr id="970890" name="Line 138"/>
                <p:cNvSpPr>
                  <a:spLocks noChangeShapeType="1"/>
                </p:cNvSpPr>
                <p:nvPr/>
              </p:nvSpPr>
              <p:spPr bwMode="auto">
                <a:xfrm>
                  <a:off x="4504" y="3206"/>
                  <a:ext cx="43" cy="1"/>
                </a:xfrm>
                <a:prstGeom prst="line">
                  <a:avLst/>
                </a:prstGeom>
                <a:noFill/>
                <a:ln w="3175">
                  <a:solidFill>
                    <a:srgbClr val="000000"/>
                  </a:solidFill>
                  <a:round/>
                  <a:headEnd/>
                  <a:tailEnd/>
                </a:ln>
              </p:spPr>
              <p:txBody>
                <a:bodyPr/>
                <a:lstStyle/>
                <a:p>
                  <a:endParaRPr lang="zh-CN" altLang="en-US"/>
                </a:p>
              </p:txBody>
            </p:sp>
            <p:sp>
              <p:nvSpPr>
                <p:cNvPr id="970891" name="Line 139"/>
                <p:cNvSpPr>
                  <a:spLocks noChangeShapeType="1"/>
                </p:cNvSpPr>
                <p:nvPr/>
              </p:nvSpPr>
              <p:spPr bwMode="auto">
                <a:xfrm>
                  <a:off x="4504" y="3192"/>
                  <a:ext cx="43" cy="1"/>
                </a:xfrm>
                <a:prstGeom prst="line">
                  <a:avLst/>
                </a:prstGeom>
                <a:noFill/>
                <a:ln w="3175">
                  <a:solidFill>
                    <a:srgbClr val="000000"/>
                  </a:solidFill>
                  <a:round/>
                  <a:headEnd/>
                  <a:tailEnd/>
                </a:ln>
              </p:spPr>
              <p:txBody>
                <a:bodyPr/>
                <a:lstStyle/>
                <a:p>
                  <a:endParaRPr lang="zh-CN" altLang="en-US"/>
                </a:p>
              </p:txBody>
            </p:sp>
            <p:sp>
              <p:nvSpPr>
                <p:cNvPr id="970892" name="Line 140"/>
                <p:cNvSpPr>
                  <a:spLocks noChangeShapeType="1"/>
                </p:cNvSpPr>
                <p:nvPr/>
              </p:nvSpPr>
              <p:spPr bwMode="auto">
                <a:xfrm>
                  <a:off x="4504" y="3178"/>
                  <a:ext cx="43" cy="1"/>
                </a:xfrm>
                <a:prstGeom prst="line">
                  <a:avLst/>
                </a:prstGeom>
                <a:noFill/>
                <a:ln w="3175">
                  <a:solidFill>
                    <a:srgbClr val="000000"/>
                  </a:solidFill>
                  <a:round/>
                  <a:headEnd/>
                  <a:tailEnd/>
                </a:ln>
              </p:spPr>
              <p:txBody>
                <a:bodyPr/>
                <a:lstStyle/>
                <a:p>
                  <a:endParaRPr lang="zh-CN" altLang="en-US"/>
                </a:p>
              </p:txBody>
            </p:sp>
            <p:sp>
              <p:nvSpPr>
                <p:cNvPr id="970893" name="Line 141"/>
                <p:cNvSpPr>
                  <a:spLocks noChangeShapeType="1"/>
                </p:cNvSpPr>
                <p:nvPr/>
              </p:nvSpPr>
              <p:spPr bwMode="auto">
                <a:xfrm>
                  <a:off x="4504" y="3149"/>
                  <a:ext cx="43" cy="1"/>
                </a:xfrm>
                <a:prstGeom prst="line">
                  <a:avLst/>
                </a:prstGeom>
                <a:noFill/>
                <a:ln w="3175">
                  <a:solidFill>
                    <a:srgbClr val="000000"/>
                  </a:solidFill>
                  <a:round/>
                  <a:headEnd/>
                  <a:tailEnd/>
                </a:ln>
              </p:spPr>
              <p:txBody>
                <a:bodyPr/>
                <a:lstStyle/>
                <a:p>
                  <a:endParaRPr lang="zh-CN" altLang="en-US"/>
                </a:p>
              </p:txBody>
            </p:sp>
            <p:sp>
              <p:nvSpPr>
                <p:cNvPr id="970894" name="Line 142"/>
                <p:cNvSpPr>
                  <a:spLocks noChangeShapeType="1"/>
                </p:cNvSpPr>
                <p:nvPr/>
              </p:nvSpPr>
              <p:spPr bwMode="auto">
                <a:xfrm>
                  <a:off x="4504" y="3220"/>
                  <a:ext cx="43" cy="1"/>
                </a:xfrm>
                <a:prstGeom prst="line">
                  <a:avLst/>
                </a:prstGeom>
                <a:noFill/>
                <a:ln w="3175">
                  <a:solidFill>
                    <a:srgbClr val="000000"/>
                  </a:solidFill>
                  <a:round/>
                  <a:headEnd/>
                  <a:tailEnd/>
                </a:ln>
              </p:spPr>
              <p:txBody>
                <a:bodyPr/>
                <a:lstStyle/>
                <a:p>
                  <a:endParaRPr lang="zh-CN" altLang="en-US"/>
                </a:p>
              </p:txBody>
            </p:sp>
            <p:sp>
              <p:nvSpPr>
                <p:cNvPr id="970895" name="Line 143"/>
                <p:cNvSpPr>
                  <a:spLocks noChangeShapeType="1"/>
                </p:cNvSpPr>
                <p:nvPr/>
              </p:nvSpPr>
              <p:spPr bwMode="auto">
                <a:xfrm>
                  <a:off x="4504" y="3235"/>
                  <a:ext cx="43" cy="1"/>
                </a:xfrm>
                <a:prstGeom prst="line">
                  <a:avLst/>
                </a:prstGeom>
                <a:noFill/>
                <a:ln w="3175">
                  <a:solidFill>
                    <a:srgbClr val="000000"/>
                  </a:solidFill>
                  <a:round/>
                  <a:headEnd/>
                  <a:tailEnd/>
                </a:ln>
              </p:spPr>
              <p:txBody>
                <a:bodyPr/>
                <a:lstStyle/>
                <a:p>
                  <a:endParaRPr lang="zh-CN" altLang="en-US"/>
                </a:p>
              </p:txBody>
            </p:sp>
          </p:grpSp>
        </p:grpSp>
        <p:sp>
          <p:nvSpPr>
            <p:cNvPr id="970896" name="Rectangle 144"/>
            <p:cNvSpPr>
              <a:spLocks noChangeArrowheads="1"/>
            </p:cNvSpPr>
            <p:nvPr/>
          </p:nvSpPr>
          <p:spPr bwMode="auto">
            <a:xfrm>
              <a:off x="4775" y="3164"/>
              <a:ext cx="12" cy="27"/>
            </a:xfrm>
            <a:prstGeom prst="rect">
              <a:avLst/>
            </a:prstGeom>
            <a:solidFill>
              <a:srgbClr val="C0C0C0"/>
            </a:solidFill>
            <a:ln w="3175">
              <a:solidFill>
                <a:srgbClr val="000000"/>
              </a:solidFill>
              <a:miter lim="800000"/>
              <a:headEnd/>
              <a:tailEnd/>
            </a:ln>
          </p:spPr>
          <p:txBody>
            <a:bodyPr/>
            <a:lstStyle/>
            <a:p>
              <a:endParaRPr lang="zh-CN" altLang="en-US"/>
            </a:p>
          </p:txBody>
        </p:sp>
        <p:sp>
          <p:nvSpPr>
            <p:cNvPr id="970897" name="Freeform 145"/>
            <p:cNvSpPr>
              <a:spLocks/>
            </p:cNvSpPr>
            <p:nvPr/>
          </p:nvSpPr>
          <p:spPr bwMode="auto">
            <a:xfrm>
              <a:off x="4696" y="2871"/>
              <a:ext cx="32" cy="55"/>
            </a:xfrm>
            <a:custGeom>
              <a:avLst/>
              <a:gdLst/>
              <a:ahLst/>
              <a:cxnLst>
                <a:cxn ang="0">
                  <a:pos x="107" y="0"/>
                </a:cxn>
                <a:cxn ang="0">
                  <a:pos x="0" y="185"/>
                </a:cxn>
                <a:cxn ang="0">
                  <a:pos x="21" y="221"/>
                </a:cxn>
                <a:cxn ang="0">
                  <a:pos x="129" y="7"/>
                </a:cxn>
                <a:cxn ang="0">
                  <a:pos x="107" y="0"/>
                </a:cxn>
              </a:cxnLst>
              <a:rect l="0" t="0" r="r" b="b"/>
              <a:pathLst>
                <a:path w="129" h="221">
                  <a:moveTo>
                    <a:pt x="107" y="0"/>
                  </a:moveTo>
                  <a:lnTo>
                    <a:pt x="0" y="185"/>
                  </a:lnTo>
                  <a:lnTo>
                    <a:pt x="21" y="221"/>
                  </a:lnTo>
                  <a:lnTo>
                    <a:pt x="129" y="7"/>
                  </a:lnTo>
                  <a:lnTo>
                    <a:pt x="107" y="0"/>
                  </a:lnTo>
                  <a:close/>
                </a:path>
              </a:pathLst>
            </a:custGeom>
            <a:solidFill>
              <a:srgbClr val="BFBFDF"/>
            </a:solidFill>
            <a:ln w="3175">
              <a:solidFill>
                <a:srgbClr val="000000"/>
              </a:solidFill>
              <a:prstDash val="solid"/>
              <a:round/>
              <a:headEnd/>
              <a:tailEnd/>
            </a:ln>
          </p:spPr>
          <p:txBody>
            <a:bodyPr/>
            <a:lstStyle/>
            <a:p>
              <a:endParaRPr lang="zh-CN" altLang="en-US"/>
            </a:p>
          </p:txBody>
        </p:sp>
        <p:sp>
          <p:nvSpPr>
            <p:cNvPr id="970898" name="Freeform 146"/>
            <p:cNvSpPr>
              <a:spLocks/>
            </p:cNvSpPr>
            <p:nvPr/>
          </p:nvSpPr>
          <p:spPr bwMode="auto">
            <a:xfrm>
              <a:off x="4657" y="2848"/>
              <a:ext cx="62" cy="16"/>
            </a:xfrm>
            <a:custGeom>
              <a:avLst/>
              <a:gdLst/>
              <a:ahLst/>
              <a:cxnLst>
                <a:cxn ang="0">
                  <a:pos x="241" y="0"/>
                </a:cxn>
                <a:cxn ang="0">
                  <a:pos x="0" y="36"/>
                </a:cxn>
                <a:cxn ang="0">
                  <a:pos x="35" y="66"/>
                </a:cxn>
                <a:cxn ang="0">
                  <a:pos x="249" y="22"/>
                </a:cxn>
                <a:cxn ang="0">
                  <a:pos x="241" y="0"/>
                </a:cxn>
              </a:cxnLst>
              <a:rect l="0" t="0" r="r" b="b"/>
              <a:pathLst>
                <a:path w="249" h="66">
                  <a:moveTo>
                    <a:pt x="241" y="0"/>
                  </a:moveTo>
                  <a:lnTo>
                    <a:pt x="0" y="36"/>
                  </a:lnTo>
                  <a:lnTo>
                    <a:pt x="35" y="66"/>
                  </a:lnTo>
                  <a:lnTo>
                    <a:pt x="249" y="22"/>
                  </a:lnTo>
                  <a:lnTo>
                    <a:pt x="241" y="0"/>
                  </a:lnTo>
                  <a:close/>
                </a:path>
              </a:pathLst>
            </a:custGeom>
            <a:solidFill>
              <a:srgbClr val="BFBFDF"/>
            </a:solidFill>
            <a:ln w="3175">
              <a:solidFill>
                <a:srgbClr val="000000"/>
              </a:solidFill>
              <a:prstDash val="solid"/>
              <a:round/>
              <a:headEnd/>
              <a:tailEnd/>
            </a:ln>
          </p:spPr>
          <p:txBody>
            <a:bodyPr/>
            <a:lstStyle/>
            <a:p>
              <a:endParaRPr lang="zh-CN" altLang="en-US"/>
            </a:p>
          </p:txBody>
        </p:sp>
        <p:sp>
          <p:nvSpPr>
            <p:cNvPr id="970899" name="Freeform 147"/>
            <p:cNvSpPr>
              <a:spLocks/>
            </p:cNvSpPr>
            <p:nvPr/>
          </p:nvSpPr>
          <p:spPr bwMode="auto">
            <a:xfrm>
              <a:off x="4516" y="2720"/>
              <a:ext cx="233" cy="367"/>
            </a:xfrm>
            <a:custGeom>
              <a:avLst/>
              <a:gdLst/>
              <a:ahLst/>
              <a:cxnLst>
                <a:cxn ang="0">
                  <a:pos x="30" y="53"/>
                </a:cxn>
                <a:cxn ang="0">
                  <a:pos x="16" y="96"/>
                </a:cxn>
                <a:cxn ang="0">
                  <a:pos x="4" y="150"/>
                </a:cxn>
                <a:cxn ang="0">
                  <a:pos x="0" y="207"/>
                </a:cxn>
                <a:cxn ang="0">
                  <a:pos x="0" y="264"/>
                </a:cxn>
                <a:cxn ang="0">
                  <a:pos x="12" y="338"/>
                </a:cxn>
                <a:cxn ang="0">
                  <a:pos x="23" y="431"/>
                </a:cxn>
                <a:cxn ang="0">
                  <a:pos x="44" y="534"/>
                </a:cxn>
                <a:cxn ang="0">
                  <a:pos x="79" y="653"/>
                </a:cxn>
                <a:cxn ang="0">
                  <a:pos x="133" y="767"/>
                </a:cxn>
                <a:cxn ang="0">
                  <a:pos x="218" y="902"/>
                </a:cxn>
                <a:cxn ang="0">
                  <a:pos x="303" y="1031"/>
                </a:cxn>
                <a:cxn ang="0">
                  <a:pos x="374" y="1116"/>
                </a:cxn>
                <a:cxn ang="0">
                  <a:pos x="473" y="1219"/>
                </a:cxn>
                <a:cxn ang="0">
                  <a:pos x="576" y="1305"/>
                </a:cxn>
                <a:cxn ang="0">
                  <a:pos x="668" y="1373"/>
                </a:cxn>
                <a:cxn ang="0">
                  <a:pos x="735" y="1415"/>
                </a:cxn>
                <a:cxn ang="0">
                  <a:pos x="802" y="1447"/>
                </a:cxn>
                <a:cxn ang="0">
                  <a:pos x="857" y="1469"/>
                </a:cxn>
                <a:cxn ang="0">
                  <a:pos x="899" y="1469"/>
                </a:cxn>
                <a:cxn ang="0">
                  <a:pos x="931" y="1451"/>
                </a:cxn>
                <a:cxn ang="0">
                  <a:pos x="62" y="0"/>
                </a:cxn>
                <a:cxn ang="0">
                  <a:pos x="30" y="53"/>
                </a:cxn>
              </a:cxnLst>
              <a:rect l="0" t="0" r="r" b="b"/>
              <a:pathLst>
                <a:path w="931" h="1469">
                  <a:moveTo>
                    <a:pt x="30" y="53"/>
                  </a:moveTo>
                  <a:lnTo>
                    <a:pt x="16" y="96"/>
                  </a:lnTo>
                  <a:lnTo>
                    <a:pt x="4" y="150"/>
                  </a:lnTo>
                  <a:lnTo>
                    <a:pt x="0" y="207"/>
                  </a:lnTo>
                  <a:lnTo>
                    <a:pt x="0" y="264"/>
                  </a:lnTo>
                  <a:lnTo>
                    <a:pt x="12" y="338"/>
                  </a:lnTo>
                  <a:lnTo>
                    <a:pt x="23" y="431"/>
                  </a:lnTo>
                  <a:lnTo>
                    <a:pt x="44" y="534"/>
                  </a:lnTo>
                  <a:lnTo>
                    <a:pt x="79" y="653"/>
                  </a:lnTo>
                  <a:lnTo>
                    <a:pt x="133" y="767"/>
                  </a:lnTo>
                  <a:lnTo>
                    <a:pt x="218" y="902"/>
                  </a:lnTo>
                  <a:lnTo>
                    <a:pt x="303" y="1031"/>
                  </a:lnTo>
                  <a:lnTo>
                    <a:pt x="374" y="1116"/>
                  </a:lnTo>
                  <a:lnTo>
                    <a:pt x="473" y="1219"/>
                  </a:lnTo>
                  <a:lnTo>
                    <a:pt x="576" y="1305"/>
                  </a:lnTo>
                  <a:lnTo>
                    <a:pt x="668" y="1373"/>
                  </a:lnTo>
                  <a:lnTo>
                    <a:pt x="735" y="1415"/>
                  </a:lnTo>
                  <a:lnTo>
                    <a:pt x="802" y="1447"/>
                  </a:lnTo>
                  <a:lnTo>
                    <a:pt x="857" y="1469"/>
                  </a:lnTo>
                  <a:lnTo>
                    <a:pt x="899" y="1469"/>
                  </a:lnTo>
                  <a:lnTo>
                    <a:pt x="931" y="1451"/>
                  </a:lnTo>
                  <a:lnTo>
                    <a:pt x="62" y="0"/>
                  </a:lnTo>
                  <a:lnTo>
                    <a:pt x="30" y="53"/>
                  </a:lnTo>
                  <a:close/>
                </a:path>
              </a:pathLst>
            </a:custGeom>
            <a:solidFill>
              <a:srgbClr val="808080"/>
            </a:solidFill>
            <a:ln w="3175">
              <a:solidFill>
                <a:srgbClr val="000000"/>
              </a:solidFill>
              <a:prstDash val="solid"/>
              <a:round/>
              <a:headEnd/>
              <a:tailEnd/>
            </a:ln>
          </p:spPr>
          <p:txBody>
            <a:bodyPr/>
            <a:lstStyle/>
            <a:p>
              <a:endParaRPr lang="zh-CN" altLang="en-US"/>
            </a:p>
          </p:txBody>
        </p:sp>
        <p:sp>
          <p:nvSpPr>
            <p:cNvPr id="970900" name="Freeform 148"/>
            <p:cNvSpPr>
              <a:spLocks/>
            </p:cNvSpPr>
            <p:nvPr/>
          </p:nvSpPr>
          <p:spPr bwMode="auto">
            <a:xfrm>
              <a:off x="4529" y="2719"/>
              <a:ext cx="220" cy="364"/>
            </a:xfrm>
            <a:custGeom>
              <a:avLst/>
              <a:gdLst/>
              <a:ahLst/>
              <a:cxnLst>
                <a:cxn ang="0">
                  <a:pos x="7" y="0"/>
                </a:cxn>
                <a:cxn ang="0">
                  <a:pos x="0" y="29"/>
                </a:cxn>
                <a:cxn ang="0">
                  <a:pos x="0" y="93"/>
                </a:cxn>
                <a:cxn ang="0">
                  <a:pos x="3" y="168"/>
                </a:cxn>
                <a:cxn ang="0">
                  <a:pos x="10" y="228"/>
                </a:cxn>
                <a:cxn ang="0">
                  <a:pos x="21" y="307"/>
                </a:cxn>
                <a:cxn ang="0">
                  <a:pos x="35" y="399"/>
                </a:cxn>
                <a:cxn ang="0">
                  <a:pos x="56" y="496"/>
                </a:cxn>
                <a:cxn ang="0">
                  <a:pos x="99" y="618"/>
                </a:cxn>
                <a:cxn ang="0">
                  <a:pos x="163" y="757"/>
                </a:cxn>
                <a:cxn ang="0">
                  <a:pos x="234" y="871"/>
                </a:cxn>
                <a:cxn ang="0">
                  <a:pos x="319" y="992"/>
                </a:cxn>
                <a:cxn ang="0">
                  <a:pos x="397" y="1084"/>
                </a:cxn>
                <a:cxn ang="0">
                  <a:pos x="457" y="1147"/>
                </a:cxn>
                <a:cxn ang="0">
                  <a:pos x="513" y="1206"/>
                </a:cxn>
                <a:cxn ang="0">
                  <a:pos x="574" y="1263"/>
                </a:cxn>
                <a:cxn ang="0">
                  <a:pos x="641" y="1318"/>
                </a:cxn>
                <a:cxn ang="0">
                  <a:pos x="687" y="1355"/>
                </a:cxn>
                <a:cxn ang="0">
                  <a:pos x="737" y="1387"/>
                </a:cxn>
                <a:cxn ang="0">
                  <a:pos x="791" y="1418"/>
                </a:cxn>
                <a:cxn ang="0">
                  <a:pos x="837" y="1448"/>
                </a:cxn>
                <a:cxn ang="0">
                  <a:pos x="865" y="1455"/>
                </a:cxn>
                <a:cxn ang="0">
                  <a:pos x="876" y="1434"/>
                </a:cxn>
                <a:cxn ang="0">
                  <a:pos x="874" y="1404"/>
                </a:cxn>
                <a:cxn ang="0">
                  <a:pos x="867" y="1369"/>
                </a:cxn>
                <a:cxn ang="0">
                  <a:pos x="855" y="1309"/>
                </a:cxn>
                <a:cxn ang="0">
                  <a:pos x="841" y="1229"/>
                </a:cxn>
                <a:cxn ang="0">
                  <a:pos x="823" y="1156"/>
                </a:cxn>
                <a:cxn ang="0">
                  <a:pos x="802" y="1069"/>
                </a:cxn>
                <a:cxn ang="0">
                  <a:pos x="773" y="978"/>
                </a:cxn>
                <a:cxn ang="0">
                  <a:pos x="741" y="905"/>
                </a:cxn>
                <a:cxn ang="0">
                  <a:pos x="715" y="842"/>
                </a:cxn>
                <a:cxn ang="0">
                  <a:pos x="674" y="759"/>
                </a:cxn>
                <a:cxn ang="0">
                  <a:pos x="634" y="686"/>
                </a:cxn>
                <a:cxn ang="0">
                  <a:pos x="586" y="606"/>
                </a:cxn>
                <a:cxn ang="0">
                  <a:pos x="510" y="506"/>
                </a:cxn>
                <a:cxn ang="0">
                  <a:pos x="457" y="435"/>
                </a:cxn>
                <a:cxn ang="0">
                  <a:pos x="380" y="338"/>
                </a:cxn>
                <a:cxn ang="0">
                  <a:pos x="308" y="268"/>
                </a:cxn>
                <a:cxn ang="0">
                  <a:pos x="237" y="195"/>
                </a:cxn>
                <a:cxn ang="0">
                  <a:pos x="184" y="143"/>
                </a:cxn>
                <a:cxn ang="0">
                  <a:pos x="127" y="88"/>
                </a:cxn>
                <a:cxn ang="0">
                  <a:pos x="85" y="50"/>
                </a:cxn>
                <a:cxn ang="0">
                  <a:pos x="42" y="15"/>
                </a:cxn>
                <a:cxn ang="0">
                  <a:pos x="7" y="0"/>
                </a:cxn>
              </a:cxnLst>
              <a:rect l="0" t="0" r="r" b="b"/>
              <a:pathLst>
                <a:path w="876" h="1455">
                  <a:moveTo>
                    <a:pt x="7" y="0"/>
                  </a:moveTo>
                  <a:lnTo>
                    <a:pt x="0" y="29"/>
                  </a:lnTo>
                  <a:lnTo>
                    <a:pt x="0" y="93"/>
                  </a:lnTo>
                  <a:lnTo>
                    <a:pt x="3" y="168"/>
                  </a:lnTo>
                  <a:lnTo>
                    <a:pt x="10" y="228"/>
                  </a:lnTo>
                  <a:lnTo>
                    <a:pt x="21" y="307"/>
                  </a:lnTo>
                  <a:lnTo>
                    <a:pt x="35" y="399"/>
                  </a:lnTo>
                  <a:lnTo>
                    <a:pt x="56" y="496"/>
                  </a:lnTo>
                  <a:lnTo>
                    <a:pt x="99" y="618"/>
                  </a:lnTo>
                  <a:lnTo>
                    <a:pt x="163" y="757"/>
                  </a:lnTo>
                  <a:lnTo>
                    <a:pt x="234" y="871"/>
                  </a:lnTo>
                  <a:lnTo>
                    <a:pt x="319" y="992"/>
                  </a:lnTo>
                  <a:lnTo>
                    <a:pt x="397" y="1084"/>
                  </a:lnTo>
                  <a:lnTo>
                    <a:pt x="457" y="1147"/>
                  </a:lnTo>
                  <a:lnTo>
                    <a:pt x="513" y="1206"/>
                  </a:lnTo>
                  <a:lnTo>
                    <a:pt x="574" y="1263"/>
                  </a:lnTo>
                  <a:lnTo>
                    <a:pt x="641" y="1318"/>
                  </a:lnTo>
                  <a:lnTo>
                    <a:pt x="687" y="1355"/>
                  </a:lnTo>
                  <a:lnTo>
                    <a:pt x="737" y="1387"/>
                  </a:lnTo>
                  <a:lnTo>
                    <a:pt x="791" y="1418"/>
                  </a:lnTo>
                  <a:lnTo>
                    <a:pt x="837" y="1448"/>
                  </a:lnTo>
                  <a:lnTo>
                    <a:pt x="865" y="1455"/>
                  </a:lnTo>
                  <a:lnTo>
                    <a:pt x="876" y="1434"/>
                  </a:lnTo>
                  <a:lnTo>
                    <a:pt x="874" y="1404"/>
                  </a:lnTo>
                  <a:lnTo>
                    <a:pt x="867" y="1369"/>
                  </a:lnTo>
                  <a:lnTo>
                    <a:pt x="855" y="1309"/>
                  </a:lnTo>
                  <a:lnTo>
                    <a:pt x="841" y="1229"/>
                  </a:lnTo>
                  <a:lnTo>
                    <a:pt x="823" y="1156"/>
                  </a:lnTo>
                  <a:lnTo>
                    <a:pt x="802" y="1069"/>
                  </a:lnTo>
                  <a:lnTo>
                    <a:pt x="773" y="978"/>
                  </a:lnTo>
                  <a:lnTo>
                    <a:pt x="741" y="905"/>
                  </a:lnTo>
                  <a:lnTo>
                    <a:pt x="715" y="842"/>
                  </a:lnTo>
                  <a:lnTo>
                    <a:pt x="674" y="759"/>
                  </a:lnTo>
                  <a:lnTo>
                    <a:pt x="634" y="686"/>
                  </a:lnTo>
                  <a:lnTo>
                    <a:pt x="586" y="606"/>
                  </a:lnTo>
                  <a:lnTo>
                    <a:pt x="510" y="506"/>
                  </a:lnTo>
                  <a:lnTo>
                    <a:pt x="457" y="435"/>
                  </a:lnTo>
                  <a:lnTo>
                    <a:pt x="380" y="338"/>
                  </a:lnTo>
                  <a:lnTo>
                    <a:pt x="308" y="268"/>
                  </a:lnTo>
                  <a:lnTo>
                    <a:pt x="237" y="195"/>
                  </a:lnTo>
                  <a:lnTo>
                    <a:pt x="184" y="143"/>
                  </a:lnTo>
                  <a:lnTo>
                    <a:pt x="127" y="88"/>
                  </a:lnTo>
                  <a:lnTo>
                    <a:pt x="85" y="50"/>
                  </a:lnTo>
                  <a:lnTo>
                    <a:pt x="42" y="15"/>
                  </a:lnTo>
                  <a:lnTo>
                    <a:pt x="7" y="0"/>
                  </a:lnTo>
                  <a:close/>
                </a:path>
              </a:pathLst>
            </a:custGeom>
            <a:solidFill>
              <a:srgbClr val="C0C0C0"/>
            </a:solidFill>
            <a:ln w="3175">
              <a:solidFill>
                <a:srgbClr val="000000"/>
              </a:solidFill>
              <a:prstDash val="solid"/>
              <a:round/>
              <a:headEnd/>
              <a:tailEnd/>
            </a:ln>
          </p:spPr>
          <p:txBody>
            <a:bodyPr/>
            <a:lstStyle/>
            <a:p>
              <a:endParaRPr lang="zh-CN" altLang="en-US"/>
            </a:p>
          </p:txBody>
        </p:sp>
        <p:sp>
          <p:nvSpPr>
            <p:cNvPr id="970901" name="Freeform 149"/>
            <p:cNvSpPr>
              <a:spLocks/>
            </p:cNvSpPr>
            <p:nvPr/>
          </p:nvSpPr>
          <p:spPr bwMode="auto">
            <a:xfrm>
              <a:off x="4537" y="2812"/>
              <a:ext cx="216" cy="16"/>
            </a:xfrm>
            <a:custGeom>
              <a:avLst/>
              <a:gdLst/>
              <a:ahLst/>
              <a:cxnLst>
                <a:cxn ang="0">
                  <a:pos x="0" y="0"/>
                </a:cxn>
                <a:cxn ang="0">
                  <a:pos x="862" y="36"/>
                </a:cxn>
                <a:cxn ang="0">
                  <a:pos x="855" y="64"/>
                </a:cxn>
                <a:cxn ang="0">
                  <a:pos x="3" y="28"/>
                </a:cxn>
                <a:cxn ang="0">
                  <a:pos x="0" y="0"/>
                </a:cxn>
              </a:cxnLst>
              <a:rect l="0" t="0" r="r" b="b"/>
              <a:pathLst>
                <a:path w="862" h="64">
                  <a:moveTo>
                    <a:pt x="0" y="0"/>
                  </a:moveTo>
                  <a:lnTo>
                    <a:pt x="862" y="36"/>
                  </a:lnTo>
                  <a:lnTo>
                    <a:pt x="855" y="64"/>
                  </a:lnTo>
                  <a:lnTo>
                    <a:pt x="3" y="28"/>
                  </a:lnTo>
                  <a:lnTo>
                    <a:pt x="0" y="0"/>
                  </a:lnTo>
                  <a:close/>
                </a:path>
              </a:pathLst>
            </a:custGeom>
            <a:solidFill>
              <a:srgbClr val="DFDFFF"/>
            </a:solidFill>
            <a:ln w="3175">
              <a:solidFill>
                <a:srgbClr val="000000"/>
              </a:solidFill>
              <a:prstDash val="solid"/>
              <a:round/>
              <a:headEnd/>
              <a:tailEnd/>
            </a:ln>
          </p:spPr>
          <p:txBody>
            <a:bodyPr/>
            <a:lstStyle/>
            <a:p>
              <a:endParaRPr lang="zh-CN" altLang="en-US"/>
            </a:p>
          </p:txBody>
        </p:sp>
        <p:sp>
          <p:nvSpPr>
            <p:cNvPr id="970902" name="Freeform 150"/>
            <p:cNvSpPr>
              <a:spLocks/>
            </p:cNvSpPr>
            <p:nvPr/>
          </p:nvSpPr>
          <p:spPr bwMode="auto">
            <a:xfrm>
              <a:off x="4685" y="2860"/>
              <a:ext cx="77" cy="190"/>
            </a:xfrm>
            <a:custGeom>
              <a:avLst/>
              <a:gdLst/>
              <a:ahLst/>
              <a:cxnLst>
                <a:cxn ang="0">
                  <a:pos x="271" y="16"/>
                </a:cxn>
                <a:cxn ang="0">
                  <a:pos x="0" y="742"/>
                </a:cxn>
                <a:cxn ang="0">
                  <a:pos x="25" y="760"/>
                </a:cxn>
                <a:cxn ang="0">
                  <a:pos x="306" y="0"/>
                </a:cxn>
                <a:cxn ang="0">
                  <a:pos x="271" y="16"/>
                </a:cxn>
              </a:cxnLst>
              <a:rect l="0" t="0" r="r" b="b"/>
              <a:pathLst>
                <a:path w="306" h="760">
                  <a:moveTo>
                    <a:pt x="271" y="16"/>
                  </a:moveTo>
                  <a:lnTo>
                    <a:pt x="0" y="742"/>
                  </a:lnTo>
                  <a:lnTo>
                    <a:pt x="25" y="760"/>
                  </a:lnTo>
                  <a:lnTo>
                    <a:pt x="306" y="0"/>
                  </a:lnTo>
                  <a:lnTo>
                    <a:pt x="271" y="16"/>
                  </a:lnTo>
                  <a:close/>
                </a:path>
              </a:pathLst>
            </a:custGeom>
            <a:solidFill>
              <a:srgbClr val="DFDFFF"/>
            </a:solidFill>
            <a:ln w="3175">
              <a:solidFill>
                <a:srgbClr val="000000"/>
              </a:solidFill>
              <a:prstDash val="solid"/>
              <a:round/>
              <a:headEnd/>
              <a:tailEnd/>
            </a:ln>
          </p:spPr>
          <p:txBody>
            <a:bodyPr/>
            <a:lstStyle/>
            <a:p>
              <a:endParaRPr lang="zh-CN" altLang="en-US"/>
            </a:p>
          </p:txBody>
        </p:sp>
        <p:sp>
          <p:nvSpPr>
            <p:cNvPr id="970903" name="Freeform 151"/>
            <p:cNvSpPr>
              <a:spLocks/>
            </p:cNvSpPr>
            <p:nvPr/>
          </p:nvSpPr>
          <p:spPr bwMode="auto">
            <a:xfrm>
              <a:off x="4712" y="2823"/>
              <a:ext cx="63" cy="52"/>
            </a:xfrm>
            <a:custGeom>
              <a:avLst/>
              <a:gdLst/>
              <a:ahLst/>
              <a:cxnLst>
                <a:cxn ang="0">
                  <a:pos x="189" y="0"/>
                </a:cxn>
                <a:cxn ang="0">
                  <a:pos x="10" y="64"/>
                </a:cxn>
                <a:cxn ang="0">
                  <a:pos x="3" y="75"/>
                </a:cxn>
                <a:cxn ang="0">
                  <a:pos x="0" y="96"/>
                </a:cxn>
                <a:cxn ang="0">
                  <a:pos x="2" y="126"/>
                </a:cxn>
                <a:cxn ang="0">
                  <a:pos x="4" y="144"/>
                </a:cxn>
                <a:cxn ang="0">
                  <a:pos x="15" y="170"/>
                </a:cxn>
                <a:cxn ang="0">
                  <a:pos x="33" y="190"/>
                </a:cxn>
                <a:cxn ang="0">
                  <a:pos x="58" y="204"/>
                </a:cxn>
                <a:cxn ang="0">
                  <a:pos x="72" y="208"/>
                </a:cxn>
                <a:cxn ang="0">
                  <a:pos x="86" y="208"/>
                </a:cxn>
                <a:cxn ang="0">
                  <a:pos x="252" y="128"/>
                </a:cxn>
                <a:cxn ang="0">
                  <a:pos x="221" y="103"/>
                </a:cxn>
                <a:cxn ang="0">
                  <a:pos x="203" y="78"/>
                </a:cxn>
                <a:cxn ang="0">
                  <a:pos x="189" y="0"/>
                </a:cxn>
              </a:cxnLst>
              <a:rect l="0" t="0" r="r" b="b"/>
              <a:pathLst>
                <a:path w="252" h="208">
                  <a:moveTo>
                    <a:pt x="189" y="0"/>
                  </a:moveTo>
                  <a:lnTo>
                    <a:pt x="10" y="64"/>
                  </a:lnTo>
                  <a:lnTo>
                    <a:pt x="3" y="75"/>
                  </a:lnTo>
                  <a:lnTo>
                    <a:pt x="0" y="96"/>
                  </a:lnTo>
                  <a:lnTo>
                    <a:pt x="2" y="126"/>
                  </a:lnTo>
                  <a:lnTo>
                    <a:pt x="4" y="144"/>
                  </a:lnTo>
                  <a:lnTo>
                    <a:pt x="15" y="170"/>
                  </a:lnTo>
                  <a:lnTo>
                    <a:pt x="33" y="190"/>
                  </a:lnTo>
                  <a:lnTo>
                    <a:pt x="58" y="204"/>
                  </a:lnTo>
                  <a:lnTo>
                    <a:pt x="72" y="208"/>
                  </a:lnTo>
                  <a:lnTo>
                    <a:pt x="86" y="208"/>
                  </a:lnTo>
                  <a:lnTo>
                    <a:pt x="252" y="128"/>
                  </a:lnTo>
                  <a:lnTo>
                    <a:pt x="221" y="103"/>
                  </a:lnTo>
                  <a:lnTo>
                    <a:pt x="203" y="78"/>
                  </a:lnTo>
                  <a:lnTo>
                    <a:pt x="189" y="0"/>
                  </a:lnTo>
                  <a:close/>
                </a:path>
              </a:pathLst>
            </a:custGeom>
            <a:solidFill>
              <a:srgbClr val="BFBFDF"/>
            </a:solidFill>
            <a:ln w="3175">
              <a:solidFill>
                <a:srgbClr val="000000"/>
              </a:solidFill>
              <a:prstDash val="solid"/>
              <a:round/>
              <a:headEnd/>
              <a:tailEnd/>
            </a:ln>
          </p:spPr>
          <p:txBody>
            <a:bodyPr/>
            <a:lstStyle/>
            <a:p>
              <a:endParaRPr lang="zh-CN" altLang="en-US"/>
            </a:p>
          </p:txBody>
        </p:sp>
        <p:sp>
          <p:nvSpPr>
            <p:cNvPr id="970904" name="Freeform 152"/>
            <p:cNvSpPr>
              <a:spLocks/>
            </p:cNvSpPr>
            <p:nvPr/>
          </p:nvSpPr>
          <p:spPr bwMode="auto">
            <a:xfrm>
              <a:off x="4749" y="2816"/>
              <a:ext cx="35" cy="49"/>
            </a:xfrm>
            <a:custGeom>
              <a:avLst/>
              <a:gdLst/>
              <a:ahLst/>
              <a:cxnLst>
                <a:cxn ang="0">
                  <a:pos x="83" y="28"/>
                </a:cxn>
                <a:cxn ang="0">
                  <a:pos x="76" y="16"/>
                </a:cxn>
                <a:cxn ang="0">
                  <a:pos x="62" y="6"/>
                </a:cxn>
                <a:cxn ang="0">
                  <a:pos x="37" y="0"/>
                </a:cxn>
                <a:cxn ang="0">
                  <a:pos x="23" y="2"/>
                </a:cxn>
                <a:cxn ang="0">
                  <a:pos x="13" y="13"/>
                </a:cxn>
                <a:cxn ang="0">
                  <a:pos x="5" y="28"/>
                </a:cxn>
                <a:cxn ang="0">
                  <a:pos x="0" y="52"/>
                </a:cxn>
                <a:cxn ang="0">
                  <a:pos x="1" y="65"/>
                </a:cxn>
                <a:cxn ang="0">
                  <a:pos x="4" y="83"/>
                </a:cxn>
                <a:cxn ang="0">
                  <a:pos x="10" y="109"/>
                </a:cxn>
                <a:cxn ang="0">
                  <a:pos x="20" y="130"/>
                </a:cxn>
                <a:cxn ang="0">
                  <a:pos x="32" y="149"/>
                </a:cxn>
                <a:cxn ang="0">
                  <a:pos x="45" y="166"/>
                </a:cxn>
                <a:cxn ang="0">
                  <a:pos x="59" y="180"/>
                </a:cxn>
                <a:cxn ang="0">
                  <a:pos x="77" y="188"/>
                </a:cxn>
                <a:cxn ang="0">
                  <a:pos x="98" y="194"/>
                </a:cxn>
                <a:cxn ang="0">
                  <a:pos x="116" y="194"/>
                </a:cxn>
                <a:cxn ang="0">
                  <a:pos x="132" y="185"/>
                </a:cxn>
                <a:cxn ang="0">
                  <a:pos x="140" y="170"/>
                </a:cxn>
                <a:cxn ang="0">
                  <a:pos x="141" y="148"/>
                </a:cxn>
                <a:cxn ang="0">
                  <a:pos x="136" y="124"/>
                </a:cxn>
                <a:cxn ang="0">
                  <a:pos x="125" y="92"/>
                </a:cxn>
                <a:cxn ang="0">
                  <a:pos x="101" y="52"/>
                </a:cxn>
                <a:cxn ang="0">
                  <a:pos x="83" y="28"/>
                </a:cxn>
              </a:cxnLst>
              <a:rect l="0" t="0" r="r" b="b"/>
              <a:pathLst>
                <a:path w="141" h="194">
                  <a:moveTo>
                    <a:pt x="83" y="28"/>
                  </a:moveTo>
                  <a:lnTo>
                    <a:pt x="76" y="16"/>
                  </a:lnTo>
                  <a:lnTo>
                    <a:pt x="62" y="6"/>
                  </a:lnTo>
                  <a:lnTo>
                    <a:pt x="37" y="0"/>
                  </a:lnTo>
                  <a:lnTo>
                    <a:pt x="23" y="2"/>
                  </a:lnTo>
                  <a:lnTo>
                    <a:pt x="13" y="13"/>
                  </a:lnTo>
                  <a:lnTo>
                    <a:pt x="5" y="28"/>
                  </a:lnTo>
                  <a:lnTo>
                    <a:pt x="0" y="52"/>
                  </a:lnTo>
                  <a:lnTo>
                    <a:pt x="1" y="65"/>
                  </a:lnTo>
                  <a:lnTo>
                    <a:pt x="4" y="83"/>
                  </a:lnTo>
                  <a:lnTo>
                    <a:pt x="10" y="109"/>
                  </a:lnTo>
                  <a:lnTo>
                    <a:pt x="20" y="130"/>
                  </a:lnTo>
                  <a:lnTo>
                    <a:pt x="32" y="149"/>
                  </a:lnTo>
                  <a:lnTo>
                    <a:pt x="45" y="166"/>
                  </a:lnTo>
                  <a:lnTo>
                    <a:pt x="59" y="180"/>
                  </a:lnTo>
                  <a:lnTo>
                    <a:pt x="77" y="188"/>
                  </a:lnTo>
                  <a:lnTo>
                    <a:pt x="98" y="194"/>
                  </a:lnTo>
                  <a:lnTo>
                    <a:pt x="116" y="194"/>
                  </a:lnTo>
                  <a:lnTo>
                    <a:pt x="132" y="185"/>
                  </a:lnTo>
                  <a:lnTo>
                    <a:pt x="140" y="170"/>
                  </a:lnTo>
                  <a:lnTo>
                    <a:pt x="141" y="148"/>
                  </a:lnTo>
                  <a:lnTo>
                    <a:pt x="136" y="124"/>
                  </a:lnTo>
                  <a:lnTo>
                    <a:pt x="125" y="92"/>
                  </a:lnTo>
                  <a:lnTo>
                    <a:pt x="101" y="52"/>
                  </a:lnTo>
                  <a:lnTo>
                    <a:pt x="83" y="28"/>
                  </a:lnTo>
                  <a:close/>
                </a:path>
              </a:pathLst>
            </a:custGeom>
            <a:solidFill>
              <a:srgbClr val="C0C0C0"/>
            </a:solidFill>
            <a:ln w="3175">
              <a:solidFill>
                <a:srgbClr val="000000"/>
              </a:solidFill>
              <a:prstDash val="solid"/>
              <a:round/>
              <a:headEnd/>
              <a:tailEnd/>
            </a:ln>
          </p:spPr>
          <p:txBody>
            <a:bodyPr/>
            <a:lstStyle/>
            <a:p>
              <a:endParaRPr lang="zh-CN" altLang="en-US"/>
            </a:p>
          </p:txBody>
        </p:sp>
        <p:sp>
          <p:nvSpPr>
            <p:cNvPr id="970905" name="Freeform 153"/>
            <p:cNvSpPr>
              <a:spLocks/>
            </p:cNvSpPr>
            <p:nvPr/>
          </p:nvSpPr>
          <p:spPr bwMode="auto">
            <a:xfrm>
              <a:off x="4758" y="2819"/>
              <a:ext cx="43" cy="35"/>
            </a:xfrm>
            <a:custGeom>
              <a:avLst/>
              <a:gdLst/>
              <a:ahLst/>
              <a:cxnLst>
                <a:cxn ang="0">
                  <a:pos x="13" y="31"/>
                </a:cxn>
                <a:cxn ang="0">
                  <a:pos x="122" y="4"/>
                </a:cxn>
                <a:cxn ang="0">
                  <a:pos x="148" y="0"/>
                </a:cxn>
                <a:cxn ang="0">
                  <a:pos x="165" y="4"/>
                </a:cxn>
                <a:cxn ang="0">
                  <a:pos x="171" y="11"/>
                </a:cxn>
                <a:cxn ang="0">
                  <a:pos x="173" y="25"/>
                </a:cxn>
                <a:cxn ang="0">
                  <a:pos x="165" y="47"/>
                </a:cxn>
                <a:cxn ang="0">
                  <a:pos x="65" y="139"/>
                </a:cxn>
                <a:cxn ang="0">
                  <a:pos x="51" y="138"/>
                </a:cxn>
                <a:cxn ang="0">
                  <a:pos x="34" y="132"/>
                </a:cxn>
                <a:cxn ang="0">
                  <a:pos x="23" y="120"/>
                </a:cxn>
                <a:cxn ang="0">
                  <a:pos x="8" y="103"/>
                </a:cxn>
                <a:cxn ang="0">
                  <a:pos x="1" y="85"/>
                </a:cxn>
                <a:cxn ang="0">
                  <a:pos x="0" y="65"/>
                </a:cxn>
                <a:cxn ang="0">
                  <a:pos x="5" y="46"/>
                </a:cxn>
                <a:cxn ang="0">
                  <a:pos x="13" y="31"/>
                </a:cxn>
              </a:cxnLst>
              <a:rect l="0" t="0" r="r" b="b"/>
              <a:pathLst>
                <a:path w="173" h="139">
                  <a:moveTo>
                    <a:pt x="13" y="31"/>
                  </a:moveTo>
                  <a:lnTo>
                    <a:pt x="122" y="4"/>
                  </a:lnTo>
                  <a:lnTo>
                    <a:pt x="148" y="0"/>
                  </a:lnTo>
                  <a:lnTo>
                    <a:pt x="165" y="4"/>
                  </a:lnTo>
                  <a:lnTo>
                    <a:pt x="171" y="11"/>
                  </a:lnTo>
                  <a:lnTo>
                    <a:pt x="173" y="25"/>
                  </a:lnTo>
                  <a:lnTo>
                    <a:pt x="165" y="47"/>
                  </a:lnTo>
                  <a:lnTo>
                    <a:pt x="65" y="139"/>
                  </a:lnTo>
                  <a:lnTo>
                    <a:pt x="51" y="138"/>
                  </a:lnTo>
                  <a:lnTo>
                    <a:pt x="34" y="132"/>
                  </a:lnTo>
                  <a:lnTo>
                    <a:pt x="23" y="120"/>
                  </a:lnTo>
                  <a:lnTo>
                    <a:pt x="8" y="103"/>
                  </a:lnTo>
                  <a:lnTo>
                    <a:pt x="1" y="85"/>
                  </a:lnTo>
                  <a:lnTo>
                    <a:pt x="0" y="65"/>
                  </a:lnTo>
                  <a:lnTo>
                    <a:pt x="5" y="46"/>
                  </a:lnTo>
                  <a:lnTo>
                    <a:pt x="13" y="31"/>
                  </a:lnTo>
                  <a:close/>
                </a:path>
              </a:pathLst>
            </a:custGeom>
            <a:solidFill>
              <a:srgbClr val="9F9FBF"/>
            </a:solidFill>
            <a:ln w="3175">
              <a:solidFill>
                <a:srgbClr val="000000"/>
              </a:solidFill>
              <a:prstDash val="solid"/>
              <a:round/>
              <a:headEnd/>
              <a:tailEnd/>
            </a:ln>
          </p:spPr>
          <p:txBody>
            <a:bodyPr/>
            <a:lstStyle/>
            <a:p>
              <a:endParaRPr lang="zh-CN" altLang="en-US"/>
            </a:p>
          </p:txBody>
        </p:sp>
        <p:sp>
          <p:nvSpPr>
            <p:cNvPr id="970906" name="Freeform 154"/>
            <p:cNvSpPr>
              <a:spLocks/>
            </p:cNvSpPr>
            <p:nvPr/>
          </p:nvSpPr>
          <p:spPr bwMode="auto">
            <a:xfrm>
              <a:off x="4725" y="2836"/>
              <a:ext cx="19" cy="35"/>
            </a:xfrm>
            <a:custGeom>
              <a:avLst/>
              <a:gdLst/>
              <a:ahLst/>
              <a:cxnLst>
                <a:cxn ang="0">
                  <a:pos x="5" y="0"/>
                </a:cxn>
                <a:cxn ang="0">
                  <a:pos x="0" y="23"/>
                </a:cxn>
                <a:cxn ang="0">
                  <a:pos x="0" y="43"/>
                </a:cxn>
                <a:cxn ang="0">
                  <a:pos x="6" y="68"/>
                </a:cxn>
                <a:cxn ang="0">
                  <a:pos x="12" y="89"/>
                </a:cxn>
                <a:cxn ang="0">
                  <a:pos x="27" y="109"/>
                </a:cxn>
                <a:cxn ang="0">
                  <a:pos x="41" y="122"/>
                </a:cxn>
                <a:cxn ang="0">
                  <a:pos x="52" y="129"/>
                </a:cxn>
                <a:cxn ang="0">
                  <a:pos x="62" y="134"/>
                </a:cxn>
                <a:cxn ang="0">
                  <a:pos x="74" y="140"/>
                </a:cxn>
              </a:cxnLst>
              <a:rect l="0" t="0" r="r" b="b"/>
              <a:pathLst>
                <a:path w="74" h="140">
                  <a:moveTo>
                    <a:pt x="5" y="0"/>
                  </a:moveTo>
                  <a:lnTo>
                    <a:pt x="0" y="23"/>
                  </a:lnTo>
                  <a:lnTo>
                    <a:pt x="0" y="43"/>
                  </a:lnTo>
                  <a:lnTo>
                    <a:pt x="6" y="68"/>
                  </a:lnTo>
                  <a:lnTo>
                    <a:pt x="12" y="89"/>
                  </a:lnTo>
                  <a:lnTo>
                    <a:pt x="27" y="109"/>
                  </a:lnTo>
                  <a:lnTo>
                    <a:pt x="41" y="122"/>
                  </a:lnTo>
                  <a:lnTo>
                    <a:pt x="52" y="129"/>
                  </a:lnTo>
                  <a:lnTo>
                    <a:pt x="62" y="134"/>
                  </a:lnTo>
                  <a:lnTo>
                    <a:pt x="74" y="140"/>
                  </a:lnTo>
                </a:path>
              </a:pathLst>
            </a:custGeom>
            <a:noFill/>
            <a:ln w="3175">
              <a:solidFill>
                <a:srgbClr val="000000"/>
              </a:solidFill>
              <a:prstDash val="solid"/>
              <a:round/>
              <a:headEnd/>
              <a:tailEnd/>
            </a:ln>
          </p:spPr>
          <p:txBody>
            <a:bodyPr/>
            <a:lstStyle/>
            <a:p>
              <a:endParaRPr lang="zh-CN" altLang="en-US"/>
            </a:p>
          </p:txBody>
        </p:sp>
        <p:sp>
          <p:nvSpPr>
            <p:cNvPr id="970907" name="Freeform 155"/>
            <p:cNvSpPr>
              <a:spLocks/>
            </p:cNvSpPr>
            <p:nvPr/>
          </p:nvSpPr>
          <p:spPr bwMode="auto">
            <a:xfrm>
              <a:off x="4737" y="2831"/>
              <a:ext cx="18" cy="35"/>
            </a:xfrm>
            <a:custGeom>
              <a:avLst/>
              <a:gdLst/>
              <a:ahLst/>
              <a:cxnLst>
                <a:cxn ang="0">
                  <a:pos x="5" y="0"/>
                </a:cxn>
                <a:cxn ang="0">
                  <a:pos x="0" y="23"/>
                </a:cxn>
                <a:cxn ang="0">
                  <a:pos x="0" y="43"/>
                </a:cxn>
                <a:cxn ang="0">
                  <a:pos x="6" y="68"/>
                </a:cxn>
                <a:cxn ang="0">
                  <a:pos x="12" y="89"/>
                </a:cxn>
                <a:cxn ang="0">
                  <a:pos x="27" y="108"/>
                </a:cxn>
                <a:cxn ang="0">
                  <a:pos x="41" y="122"/>
                </a:cxn>
                <a:cxn ang="0">
                  <a:pos x="52" y="129"/>
                </a:cxn>
                <a:cxn ang="0">
                  <a:pos x="62" y="134"/>
                </a:cxn>
                <a:cxn ang="0">
                  <a:pos x="74" y="140"/>
                </a:cxn>
              </a:cxnLst>
              <a:rect l="0" t="0" r="r" b="b"/>
              <a:pathLst>
                <a:path w="74" h="140">
                  <a:moveTo>
                    <a:pt x="5" y="0"/>
                  </a:moveTo>
                  <a:lnTo>
                    <a:pt x="0" y="23"/>
                  </a:lnTo>
                  <a:lnTo>
                    <a:pt x="0" y="43"/>
                  </a:lnTo>
                  <a:lnTo>
                    <a:pt x="6" y="68"/>
                  </a:lnTo>
                  <a:lnTo>
                    <a:pt x="12" y="89"/>
                  </a:lnTo>
                  <a:lnTo>
                    <a:pt x="27" y="108"/>
                  </a:lnTo>
                  <a:lnTo>
                    <a:pt x="41" y="122"/>
                  </a:lnTo>
                  <a:lnTo>
                    <a:pt x="52" y="129"/>
                  </a:lnTo>
                  <a:lnTo>
                    <a:pt x="62" y="134"/>
                  </a:lnTo>
                  <a:lnTo>
                    <a:pt x="74" y="140"/>
                  </a:lnTo>
                </a:path>
              </a:pathLst>
            </a:custGeom>
            <a:noFill/>
            <a:ln w="3175">
              <a:solidFill>
                <a:srgbClr val="000000"/>
              </a:solidFill>
              <a:prstDash val="solid"/>
              <a:round/>
              <a:headEnd/>
              <a:tailEnd/>
            </a:ln>
          </p:spPr>
          <p:txBody>
            <a:bodyPr/>
            <a:lstStyle/>
            <a:p>
              <a:endParaRPr lang="zh-CN" altLang="en-US"/>
            </a:p>
          </p:txBody>
        </p:sp>
      </p:grpSp>
      <p:pic>
        <p:nvPicPr>
          <p:cNvPr id="970908" name="Picture 156" descr="D-Link%20DI-713P%20Wireless%20Broadband%20router"/>
          <p:cNvPicPr>
            <a:picLocks noChangeAspect="1" noChangeArrowheads="1"/>
          </p:cNvPicPr>
          <p:nvPr/>
        </p:nvPicPr>
        <p:blipFill>
          <a:blip r:embed="rId5"/>
          <a:srcRect/>
          <a:stretch>
            <a:fillRect/>
          </a:stretch>
        </p:blipFill>
        <p:spPr bwMode="auto">
          <a:xfrm>
            <a:off x="2979738" y="3630613"/>
            <a:ext cx="749300" cy="623887"/>
          </a:xfrm>
          <a:prstGeom prst="rect">
            <a:avLst/>
          </a:prstGeom>
          <a:noFill/>
        </p:spPr>
      </p:pic>
      <p:grpSp>
        <p:nvGrpSpPr>
          <p:cNvPr id="970909" name="Group 157"/>
          <p:cNvGrpSpPr>
            <a:grpSpLocks/>
          </p:cNvGrpSpPr>
          <p:nvPr/>
        </p:nvGrpSpPr>
        <p:grpSpPr bwMode="auto">
          <a:xfrm>
            <a:off x="1979613" y="3789363"/>
            <a:ext cx="671512" cy="495300"/>
            <a:chOff x="762" y="2391"/>
            <a:chExt cx="423" cy="312"/>
          </a:xfrm>
        </p:grpSpPr>
        <p:grpSp>
          <p:nvGrpSpPr>
            <p:cNvPr id="970910" name="Group 158"/>
            <p:cNvGrpSpPr>
              <a:grpSpLocks/>
            </p:cNvGrpSpPr>
            <p:nvPr/>
          </p:nvGrpSpPr>
          <p:grpSpPr bwMode="auto">
            <a:xfrm>
              <a:off x="867" y="2432"/>
              <a:ext cx="318" cy="271"/>
              <a:chOff x="657" y="1570"/>
              <a:chExt cx="318" cy="311"/>
            </a:xfrm>
          </p:grpSpPr>
          <p:sp>
            <p:nvSpPr>
              <p:cNvPr id="970911" name="Line 159"/>
              <p:cNvSpPr>
                <a:spLocks noChangeShapeType="1"/>
              </p:cNvSpPr>
              <p:nvPr/>
            </p:nvSpPr>
            <p:spPr bwMode="auto">
              <a:xfrm flipH="1">
                <a:off x="703" y="1570"/>
                <a:ext cx="0" cy="78"/>
              </a:xfrm>
              <a:prstGeom prst="line">
                <a:avLst/>
              </a:prstGeom>
              <a:noFill/>
              <a:ln w="28575">
                <a:solidFill>
                  <a:schemeClr val="tx1"/>
                </a:solidFill>
                <a:round/>
                <a:headEnd/>
                <a:tailEnd/>
              </a:ln>
              <a:effectLst/>
            </p:spPr>
            <p:txBody>
              <a:bodyPr/>
              <a:lstStyle/>
              <a:p>
                <a:endParaRPr lang="zh-CN" altLang="en-US"/>
              </a:p>
            </p:txBody>
          </p:sp>
          <p:pic>
            <p:nvPicPr>
              <p:cNvPr id="970912" name="Picture 160" descr="laptop copy"/>
              <p:cNvPicPr>
                <a:picLocks noChangeAspect="1" noChangeArrowheads="1"/>
              </p:cNvPicPr>
              <p:nvPr/>
            </p:nvPicPr>
            <p:blipFill>
              <a:blip r:embed="rId6" cstate="print"/>
              <a:srcRect/>
              <a:stretch>
                <a:fillRect/>
              </a:stretch>
            </p:blipFill>
            <p:spPr bwMode="auto">
              <a:xfrm>
                <a:off x="657" y="1615"/>
                <a:ext cx="318" cy="266"/>
              </a:xfrm>
              <a:prstGeom prst="rect">
                <a:avLst/>
              </a:prstGeom>
              <a:noFill/>
            </p:spPr>
          </p:pic>
        </p:grpSp>
        <p:grpSp>
          <p:nvGrpSpPr>
            <p:cNvPr id="970913" name="Group 161"/>
            <p:cNvGrpSpPr>
              <a:grpSpLocks/>
            </p:cNvGrpSpPr>
            <p:nvPr/>
          </p:nvGrpSpPr>
          <p:grpSpPr bwMode="auto">
            <a:xfrm>
              <a:off x="762" y="2391"/>
              <a:ext cx="306" cy="90"/>
              <a:chOff x="748" y="2251"/>
              <a:chExt cx="306" cy="90"/>
            </a:xfrm>
          </p:grpSpPr>
          <p:sp>
            <p:nvSpPr>
              <p:cNvPr id="970914" name="AutoShape 162"/>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a:effectLst/>
            </p:spPr>
            <p:txBody>
              <a:bodyPr wrap="none" anchor="ctr"/>
              <a:lstStyle/>
              <a:p>
                <a:endParaRPr lang="zh-CN" altLang="en-US"/>
              </a:p>
            </p:txBody>
          </p:sp>
          <p:sp>
            <p:nvSpPr>
              <p:cNvPr id="970915" name="AutoShape 163"/>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a:effectLst/>
            </p:spPr>
            <p:txBody>
              <a:bodyPr wrap="none" anchor="ctr"/>
              <a:lstStyle/>
              <a:p>
                <a:endParaRPr lang="zh-CN" altLang="en-US"/>
              </a:p>
            </p:txBody>
          </p:sp>
          <p:sp>
            <p:nvSpPr>
              <p:cNvPr id="970916" name="AutoShape 164"/>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a:effectLst/>
            </p:spPr>
            <p:txBody>
              <a:bodyPr wrap="none" anchor="ctr"/>
              <a:lstStyle/>
              <a:p>
                <a:endParaRPr lang="zh-CN" altLang="en-US"/>
              </a:p>
            </p:txBody>
          </p:sp>
          <p:sp>
            <p:nvSpPr>
              <p:cNvPr id="970917" name="AutoShape 165"/>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a:effectLst/>
            </p:spPr>
            <p:txBody>
              <a:bodyPr wrap="none" anchor="ctr"/>
              <a:lstStyle/>
              <a:p>
                <a:endParaRPr lang="zh-CN" altLang="en-US"/>
              </a:p>
            </p:txBody>
          </p:sp>
          <p:sp>
            <p:nvSpPr>
              <p:cNvPr id="970918" name="AutoShape 166"/>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a:effectLst/>
            </p:spPr>
            <p:txBody>
              <a:bodyPr wrap="none" anchor="ctr"/>
              <a:lstStyle/>
              <a:p>
                <a:endParaRPr lang="zh-CN" altLang="en-US"/>
              </a:p>
            </p:txBody>
          </p:sp>
          <p:sp>
            <p:nvSpPr>
              <p:cNvPr id="970919" name="AutoShape 167"/>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a:effectLst/>
            </p:spPr>
            <p:txBody>
              <a:bodyPr wrap="none" anchor="ctr"/>
              <a:lstStyle/>
              <a:p>
                <a:endParaRPr lang="zh-CN" altLang="en-US"/>
              </a:p>
            </p:txBody>
          </p:sp>
        </p:grpSp>
      </p:grpSp>
      <p:sp>
        <p:nvSpPr>
          <p:cNvPr id="970920" name="Freeform 168"/>
          <p:cNvSpPr>
            <a:spLocks/>
          </p:cNvSpPr>
          <p:nvPr/>
        </p:nvSpPr>
        <p:spPr bwMode="auto">
          <a:xfrm rot="1390605">
            <a:off x="3468688" y="3357563"/>
            <a:ext cx="203200" cy="300037"/>
          </a:xfrm>
          <a:custGeom>
            <a:avLst/>
            <a:gdLst/>
            <a:ahLst/>
            <a:cxnLst>
              <a:cxn ang="0">
                <a:pos x="336" y="0"/>
              </a:cxn>
              <a:cxn ang="0">
                <a:pos x="53" y="232"/>
              </a:cxn>
              <a:cxn ang="0">
                <a:pos x="145" y="219"/>
              </a:cxn>
              <a:cxn ang="0">
                <a:pos x="0" y="358"/>
              </a:cxn>
              <a:cxn ang="0">
                <a:pos x="283" y="166"/>
              </a:cxn>
              <a:cxn ang="0">
                <a:pos x="165" y="186"/>
              </a:cxn>
              <a:cxn ang="0">
                <a:pos x="336" y="0"/>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grpSp>
        <p:nvGrpSpPr>
          <p:cNvPr id="970921" name="Group 169"/>
          <p:cNvGrpSpPr>
            <a:grpSpLocks/>
          </p:cNvGrpSpPr>
          <p:nvPr/>
        </p:nvGrpSpPr>
        <p:grpSpPr bwMode="auto">
          <a:xfrm>
            <a:off x="684213" y="2492375"/>
            <a:ext cx="503237" cy="684213"/>
            <a:chOff x="431" y="1479"/>
            <a:chExt cx="317" cy="431"/>
          </a:xfrm>
        </p:grpSpPr>
        <p:sp>
          <p:nvSpPr>
            <p:cNvPr id="970922" name="Line 170"/>
            <p:cNvSpPr>
              <a:spLocks noChangeShapeType="1"/>
            </p:cNvSpPr>
            <p:nvPr/>
          </p:nvSpPr>
          <p:spPr bwMode="auto">
            <a:xfrm>
              <a:off x="612" y="1479"/>
              <a:ext cx="0" cy="227"/>
            </a:xfrm>
            <a:prstGeom prst="line">
              <a:avLst/>
            </a:prstGeom>
            <a:noFill/>
            <a:ln w="9525">
              <a:solidFill>
                <a:schemeClr val="tx1"/>
              </a:solidFill>
              <a:round/>
              <a:headEnd/>
              <a:tailEnd/>
            </a:ln>
            <a:effectLst/>
          </p:spPr>
          <p:txBody>
            <a:bodyPr/>
            <a:lstStyle/>
            <a:p>
              <a:endParaRPr lang="zh-CN" altLang="en-US"/>
            </a:p>
          </p:txBody>
        </p:sp>
        <p:pic>
          <p:nvPicPr>
            <p:cNvPr id="970923" name="Picture 171"/>
            <p:cNvPicPr>
              <a:picLocks noChangeArrowheads="1"/>
            </p:cNvPicPr>
            <p:nvPr/>
          </p:nvPicPr>
          <p:blipFill>
            <a:blip r:embed="rId7"/>
            <a:srcRect/>
            <a:stretch>
              <a:fillRect/>
            </a:stretch>
          </p:blipFill>
          <p:spPr bwMode="auto">
            <a:xfrm>
              <a:off x="431" y="1570"/>
              <a:ext cx="317" cy="340"/>
            </a:xfrm>
            <a:prstGeom prst="rect">
              <a:avLst/>
            </a:prstGeom>
            <a:noFill/>
            <a:ln w="9525">
              <a:noFill/>
              <a:miter lim="800000"/>
              <a:headEnd/>
              <a:tailEnd/>
            </a:ln>
            <a:effectLst/>
          </p:spPr>
        </p:pic>
      </p:grpSp>
      <p:pic>
        <p:nvPicPr>
          <p:cNvPr id="970924" name="Picture 172"/>
          <p:cNvPicPr>
            <a:picLocks noChangeArrowheads="1"/>
          </p:cNvPicPr>
          <p:nvPr/>
        </p:nvPicPr>
        <p:blipFill>
          <a:blip r:embed="rId7"/>
          <a:srcRect/>
          <a:stretch>
            <a:fillRect/>
          </a:stretch>
        </p:blipFill>
        <p:spPr bwMode="auto">
          <a:xfrm>
            <a:off x="539750" y="1809750"/>
            <a:ext cx="503238" cy="539750"/>
          </a:xfrm>
          <a:prstGeom prst="rect">
            <a:avLst/>
          </a:prstGeom>
          <a:noFill/>
          <a:ln w="9525">
            <a:noFill/>
            <a:miter lim="800000"/>
            <a:headEnd/>
            <a:tailEnd/>
          </a:ln>
          <a:effectLst/>
        </p:spPr>
      </p:pic>
      <p:sp>
        <p:nvSpPr>
          <p:cNvPr id="970925" name="Line 173"/>
          <p:cNvSpPr>
            <a:spLocks noChangeShapeType="1"/>
          </p:cNvSpPr>
          <p:nvPr/>
        </p:nvSpPr>
        <p:spPr bwMode="auto">
          <a:xfrm flipV="1">
            <a:off x="250825" y="2492375"/>
            <a:ext cx="3025775" cy="0"/>
          </a:xfrm>
          <a:prstGeom prst="line">
            <a:avLst/>
          </a:prstGeom>
          <a:noFill/>
          <a:ln w="9525">
            <a:solidFill>
              <a:schemeClr val="tx1"/>
            </a:solidFill>
            <a:round/>
            <a:headEnd/>
            <a:tailEnd/>
          </a:ln>
          <a:effectLst/>
        </p:spPr>
        <p:txBody>
          <a:bodyPr/>
          <a:lstStyle/>
          <a:p>
            <a:endParaRPr lang="zh-CN" altLang="en-US"/>
          </a:p>
        </p:txBody>
      </p:sp>
      <p:sp>
        <p:nvSpPr>
          <p:cNvPr id="970926" name="Line 174"/>
          <p:cNvSpPr>
            <a:spLocks noChangeShapeType="1"/>
          </p:cNvSpPr>
          <p:nvPr/>
        </p:nvSpPr>
        <p:spPr bwMode="auto">
          <a:xfrm>
            <a:off x="3059113" y="2133600"/>
            <a:ext cx="0" cy="360363"/>
          </a:xfrm>
          <a:prstGeom prst="line">
            <a:avLst/>
          </a:prstGeom>
          <a:noFill/>
          <a:ln w="9525">
            <a:solidFill>
              <a:schemeClr val="tx1"/>
            </a:solidFill>
            <a:round/>
            <a:headEnd/>
            <a:tailEnd/>
          </a:ln>
          <a:effectLst/>
        </p:spPr>
        <p:txBody>
          <a:bodyPr/>
          <a:lstStyle/>
          <a:p>
            <a:endParaRPr lang="zh-CN" altLang="en-US"/>
          </a:p>
        </p:txBody>
      </p:sp>
      <p:pic>
        <p:nvPicPr>
          <p:cNvPr id="970927" name="Picture 175"/>
          <p:cNvPicPr>
            <a:picLocks noChangeArrowheads="1"/>
          </p:cNvPicPr>
          <p:nvPr/>
        </p:nvPicPr>
        <p:blipFill>
          <a:blip r:embed="rId3"/>
          <a:srcRect/>
          <a:stretch>
            <a:fillRect/>
          </a:stretch>
        </p:blipFill>
        <p:spPr bwMode="auto">
          <a:xfrm>
            <a:off x="2827338" y="1989138"/>
            <a:ext cx="520700" cy="287337"/>
          </a:xfrm>
          <a:prstGeom prst="rect">
            <a:avLst/>
          </a:prstGeom>
          <a:noFill/>
          <a:ln w="12699">
            <a:noFill/>
            <a:miter lim="800000"/>
            <a:headEnd/>
            <a:tailEnd/>
          </a:ln>
          <a:effectLst/>
        </p:spPr>
      </p:pic>
      <p:grpSp>
        <p:nvGrpSpPr>
          <p:cNvPr id="970928" name="Group 176"/>
          <p:cNvGrpSpPr>
            <a:grpSpLocks/>
          </p:cNvGrpSpPr>
          <p:nvPr/>
        </p:nvGrpSpPr>
        <p:grpSpPr bwMode="auto">
          <a:xfrm>
            <a:off x="1187450" y="4365625"/>
            <a:ext cx="671513" cy="495300"/>
            <a:chOff x="762" y="2391"/>
            <a:chExt cx="423" cy="312"/>
          </a:xfrm>
        </p:grpSpPr>
        <p:grpSp>
          <p:nvGrpSpPr>
            <p:cNvPr id="970929" name="Group 177"/>
            <p:cNvGrpSpPr>
              <a:grpSpLocks/>
            </p:cNvGrpSpPr>
            <p:nvPr/>
          </p:nvGrpSpPr>
          <p:grpSpPr bwMode="auto">
            <a:xfrm>
              <a:off x="867" y="2432"/>
              <a:ext cx="318" cy="271"/>
              <a:chOff x="657" y="1570"/>
              <a:chExt cx="318" cy="311"/>
            </a:xfrm>
          </p:grpSpPr>
          <p:sp>
            <p:nvSpPr>
              <p:cNvPr id="970930" name="Line 178"/>
              <p:cNvSpPr>
                <a:spLocks noChangeShapeType="1"/>
              </p:cNvSpPr>
              <p:nvPr/>
            </p:nvSpPr>
            <p:spPr bwMode="auto">
              <a:xfrm flipH="1">
                <a:off x="703" y="1570"/>
                <a:ext cx="0" cy="78"/>
              </a:xfrm>
              <a:prstGeom prst="line">
                <a:avLst/>
              </a:prstGeom>
              <a:noFill/>
              <a:ln w="28575">
                <a:solidFill>
                  <a:schemeClr val="tx1"/>
                </a:solidFill>
                <a:round/>
                <a:headEnd/>
                <a:tailEnd/>
              </a:ln>
              <a:effectLst/>
            </p:spPr>
            <p:txBody>
              <a:bodyPr/>
              <a:lstStyle/>
              <a:p>
                <a:endParaRPr lang="zh-CN" altLang="en-US"/>
              </a:p>
            </p:txBody>
          </p:sp>
          <p:pic>
            <p:nvPicPr>
              <p:cNvPr id="970931" name="Picture 179" descr="laptop copy"/>
              <p:cNvPicPr>
                <a:picLocks noChangeAspect="1" noChangeArrowheads="1"/>
              </p:cNvPicPr>
              <p:nvPr/>
            </p:nvPicPr>
            <p:blipFill>
              <a:blip r:embed="rId6" cstate="print"/>
              <a:srcRect/>
              <a:stretch>
                <a:fillRect/>
              </a:stretch>
            </p:blipFill>
            <p:spPr bwMode="auto">
              <a:xfrm>
                <a:off x="657" y="1615"/>
                <a:ext cx="318" cy="266"/>
              </a:xfrm>
              <a:prstGeom prst="rect">
                <a:avLst/>
              </a:prstGeom>
              <a:noFill/>
            </p:spPr>
          </p:pic>
        </p:grpSp>
        <p:grpSp>
          <p:nvGrpSpPr>
            <p:cNvPr id="970932" name="Group 180"/>
            <p:cNvGrpSpPr>
              <a:grpSpLocks/>
            </p:cNvGrpSpPr>
            <p:nvPr/>
          </p:nvGrpSpPr>
          <p:grpSpPr bwMode="auto">
            <a:xfrm>
              <a:off x="762" y="2391"/>
              <a:ext cx="306" cy="90"/>
              <a:chOff x="748" y="2251"/>
              <a:chExt cx="306" cy="90"/>
            </a:xfrm>
          </p:grpSpPr>
          <p:sp>
            <p:nvSpPr>
              <p:cNvPr id="970933" name="AutoShape 181"/>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a:effectLst/>
            </p:spPr>
            <p:txBody>
              <a:bodyPr wrap="none" anchor="ctr"/>
              <a:lstStyle/>
              <a:p>
                <a:endParaRPr lang="zh-CN" altLang="en-US"/>
              </a:p>
            </p:txBody>
          </p:sp>
          <p:sp>
            <p:nvSpPr>
              <p:cNvPr id="970934" name="AutoShape 182"/>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a:effectLst/>
            </p:spPr>
            <p:txBody>
              <a:bodyPr wrap="none" anchor="ctr"/>
              <a:lstStyle/>
              <a:p>
                <a:endParaRPr lang="zh-CN" altLang="en-US"/>
              </a:p>
            </p:txBody>
          </p:sp>
          <p:sp>
            <p:nvSpPr>
              <p:cNvPr id="970935" name="AutoShape 183"/>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a:effectLst/>
            </p:spPr>
            <p:txBody>
              <a:bodyPr wrap="none" anchor="ctr"/>
              <a:lstStyle/>
              <a:p>
                <a:endParaRPr lang="zh-CN" altLang="en-US"/>
              </a:p>
            </p:txBody>
          </p:sp>
          <p:sp>
            <p:nvSpPr>
              <p:cNvPr id="970936" name="AutoShape 184"/>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a:effectLst/>
            </p:spPr>
            <p:txBody>
              <a:bodyPr wrap="none" anchor="ctr"/>
              <a:lstStyle/>
              <a:p>
                <a:endParaRPr lang="zh-CN" altLang="en-US"/>
              </a:p>
            </p:txBody>
          </p:sp>
          <p:sp>
            <p:nvSpPr>
              <p:cNvPr id="970937" name="AutoShape 185"/>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a:effectLst/>
            </p:spPr>
            <p:txBody>
              <a:bodyPr wrap="none" anchor="ctr"/>
              <a:lstStyle/>
              <a:p>
                <a:endParaRPr lang="zh-CN" altLang="en-US"/>
              </a:p>
            </p:txBody>
          </p:sp>
          <p:sp>
            <p:nvSpPr>
              <p:cNvPr id="970938" name="AutoShape 186"/>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a:effectLst/>
            </p:spPr>
            <p:txBody>
              <a:bodyPr wrap="none" anchor="ctr"/>
              <a:lstStyle/>
              <a:p>
                <a:endParaRPr lang="zh-CN" altLang="en-US"/>
              </a:p>
            </p:txBody>
          </p:sp>
        </p:grpSp>
      </p:grpSp>
      <p:grpSp>
        <p:nvGrpSpPr>
          <p:cNvPr id="970939" name="Group 187"/>
          <p:cNvGrpSpPr>
            <a:grpSpLocks/>
          </p:cNvGrpSpPr>
          <p:nvPr/>
        </p:nvGrpSpPr>
        <p:grpSpPr bwMode="auto">
          <a:xfrm>
            <a:off x="2051050" y="4797425"/>
            <a:ext cx="671513" cy="495300"/>
            <a:chOff x="762" y="2391"/>
            <a:chExt cx="423" cy="312"/>
          </a:xfrm>
        </p:grpSpPr>
        <p:grpSp>
          <p:nvGrpSpPr>
            <p:cNvPr id="970940" name="Group 188"/>
            <p:cNvGrpSpPr>
              <a:grpSpLocks/>
            </p:cNvGrpSpPr>
            <p:nvPr/>
          </p:nvGrpSpPr>
          <p:grpSpPr bwMode="auto">
            <a:xfrm>
              <a:off x="867" y="2432"/>
              <a:ext cx="318" cy="271"/>
              <a:chOff x="657" y="1570"/>
              <a:chExt cx="318" cy="311"/>
            </a:xfrm>
          </p:grpSpPr>
          <p:sp>
            <p:nvSpPr>
              <p:cNvPr id="970941" name="Line 189"/>
              <p:cNvSpPr>
                <a:spLocks noChangeShapeType="1"/>
              </p:cNvSpPr>
              <p:nvPr/>
            </p:nvSpPr>
            <p:spPr bwMode="auto">
              <a:xfrm flipH="1">
                <a:off x="703" y="1570"/>
                <a:ext cx="0" cy="78"/>
              </a:xfrm>
              <a:prstGeom prst="line">
                <a:avLst/>
              </a:prstGeom>
              <a:noFill/>
              <a:ln w="28575">
                <a:solidFill>
                  <a:schemeClr val="tx1"/>
                </a:solidFill>
                <a:round/>
                <a:headEnd/>
                <a:tailEnd/>
              </a:ln>
              <a:effectLst/>
            </p:spPr>
            <p:txBody>
              <a:bodyPr/>
              <a:lstStyle/>
              <a:p>
                <a:endParaRPr lang="zh-CN" altLang="en-US"/>
              </a:p>
            </p:txBody>
          </p:sp>
          <p:pic>
            <p:nvPicPr>
              <p:cNvPr id="970942" name="Picture 190" descr="laptop copy"/>
              <p:cNvPicPr>
                <a:picLocks noChangeAspect="1" noChangeArrowheads="1"/>
              </p:cNvPicPr>
              <p:nvPr/>
            </p:nvPicPr>
            <p:blipFill>
              <a:blip r:embed="rId6" cstate="print"/>
              <a:srcRect/>
              <a:stretch>
                <a:fillRect/>
              </a:stretch>
            </p:blipFill>
            <p:spPr bwMode="auto">
              <a:xfrm>
                <a:off x="657" y="1615"/>
                <a:ext cx="318" cy="266"/>
              </a:xfrm>
              <a:prstGeom prst="rect">
                <a:avLst/>
              </a:prstGeom>
              <a:noFill/>
            </p:spPr>
          </p:pic>
        </p:grpSp>
        <p:grpSp>
          <p:nvGrpSpPr>
            <p:cNvPr id="970943" name="Group 191"/>
            <p:cNvGrpSpPr>
              <a:grpSpLocks/>
            </p:cNvGrpSpPr>
            <p:nvPr/>
          </p:nvGrpSpPr>
          <p:grpSpPr bwMode="auto">
            <a:xfrm>
              <a:off x="762" y="2391"/>
              <a:ext cx="306" cy="90"/>
              <a:chOff x="748" y="2251"/>
              <a:chExt cx="306" cy="90"/>
            </a:xfrm>
          </p:grpSpPr>
          <p:sp>
            <p:nvSpPr>
              <p:cNvPr id="970944" name="AutoShape 192"/>
              <p:cNvSpPr>
                <a:spLocks noChangeArrowheads="1"/>
              </p:cNvSpPr>
              <p:nvPr/>
            </p:nvSpPr>
            <p:spPr bwMode="auto">
              <a:xfrm>
                <a:off x="748" y="2251"/>
                <a:ext cx="111" cy="90"/>
              </a:xfrm>
              <a:prstGeom prst="moon">
                <a:avLst>
                  <a:gd name="adj" fmla="val 18444"/>
                </a:avLst>
              </a:prstGeom>
              <a:solidFill>
                <a:srgbClr val="808080"/>
              </a:solidFill>
              <a:ln w="9525">
                <a:noFill/>
                <a:miter lim="800000"/>
                <a:headEnd/>
                <a:tailEnd/>
              </a:ln>
              <a:effectLst/>
            </p:spPr>
            <p:txBody>
              <a:bodyPr wrap="none" anchor="ctr"/>
              <a:lstStyle/>
              <a:p>
                <a:endParaRPr lang="zh-CN" altLang="en-US"/>
              </a:p>
            </p:txBody>
          </p:sp>
          <p:sp>
            <p:nvSpPr>
              <p:cNvPr id="970945" name="AutoShape 193"/>
              <p:cNvSpPr>
                <a:spLocks noChangeArrowheads="1"/>
              </p:cNvSpPr>
              <p:nvPr/>
            </p:nvSpPr>
            <p:spPr bwMode="auto">
              <a:xfrm flipH="1">
                <a:off x="943" y="2251"/>
                <a:ext cx="111" cy="90"/>
              </a:xfrm>
              <a:prstGeom prst="moon">
                <a:avLst>
                  <a:gd name="adj" fmla="val 18444"/>
                </a:avLst>
              </a:prstGeom>
              <a:solidFill>
                <a:srgbClr val="808080"/>
              </a:solidFill>
              <a:ln w="9525">
                <a:noFill/>
                <a:miter lim="800000"/>
                <a:headEnd/>
                <a:tailEnd/>
              </a:ln>
              <a:effectLst/>
            </p:spPr>
            <p:txBody>
              <a:bodyPr wrap="none" anchor="ctr"/>
              <a:lstStyle/>
              <a:p>
                <a:endParaRPr lang="zh-CN" altLang="en-US"/>
              </a:p>
            </p:txBody>
          </p:sp>
          <p:sp>
            <p:nvSpPr>
              <p:cNvPr id="970946" name="AutoShape 194"/>
              <p:cNvSpPr>
                <a:spLocks noChangeArrowheads="1"/>
              </p:cNvSpPr>
              <p:nvPr/>
            </p:nvSpPr>
            <p:spPr bwMode="auto">
              <a:xfrm flipH="1">
                <a:off x="922" y="2266"/>
                <a:ext cx="70" cy="60"/>
              </a:xfrm>
              <a:prstGeom prst="moon">
                <a:avLst>
                  <a:gd name="adj" fmla="val 18347"/>
                </a:avLst>
              </a:prstGeom>
              <a:solidFill>
                <a:srgbClr val="808080"/>
              </a:solidFill>
              <a:ln w="9525">
                <a:noFill/>
                <a:miter lim="800000"/>
                <a:headEnd/>
                <a:tailEnd/>
              </a:ln>
              <a:effectLst/>
            </p:spPr>
            <p:txBody>
              <a:bodyPr wrap="none" anchor="ctr"/>
              <a:lstStyle/>
              <a:p>
                <a:endParaRPr lang="zh-CN" altLang="en-US"/>
              </a:p>
            </p:txBody>
          </p:sp>
          <p:sp>
            <p:nvSpPr>
              <p:cNvPr id="970947" name="AutoShape 195"/>
              <p:cNvSpPr>
                <a:spLocks noChangeArrowheads="1"/>
              </p:cNvSpPr>
              <p:nvPr/>
            </p:nvSpPr>
            <p:spPr bwMode="auto">
              <a:xfrm>
                <a:off x="806" y="2266"/>
                <a:ext cx="70" cy="60"/>
              </a:xfrm>
              <a:prstGeom prst="moon">
                <a:avLst>
                  <a:gd name="adj" fmla="val 18347"/>
                </a:avLst>
              </a:prstGeom>
              <a:solidFill>
                <a:srgbClr val="808080"/>
              </a:solidFill>
              <a:ln w="9525">
                <a:noFill/>
                <a:miter lim="800000"/>
                <a:headEnd/>
                <a:tailEnd/>
              </a:ln>
              <a:effectLst/>
            </p:spPr>
            <p:txBody>
              <a:bodyPr wrap="none" anchor="ctr"/>
              <a:lstStyle/>
              <a:p>
                <a:endParaRPr lang="zh-CN" altLang="en-US"/>
              </a:p>
            </p:txBody>
          </p:sp>
          <p:sp>
            <p:nvSpPr>
              <p:cNvPr id="970948" name="AutoShape 196"/>
              <p:cNvSpPr>
                <a:spLocks noChangeArrowheads="1"/>
              </p:cNvSpPr>
              <p:nvPr/>
            </p:nvSpPr>
            <p:spPr bwMode="auto">
              <a:xfrm flipH="1">
                <a:off x="905" y="2281"/>
                <a:ext cx="35" cy="30"/>
              </a:xfrm>
              <a:prstGeom prst="moon">
                <a:avLst>
                  <a:gd name="adj" fmla="val 41907"/>
                </a:avLst>
              </a:prstGeom>
              <a:solidFill>
                <a:srgbClr val="808080"/>
              </a:solidFill>
              <a:ln w="9525">
                <a:noFill/>
                <a:miter lim="800000"/>
                <a:headEnd/>
                <a:tailEnd/>
              </a:ln>
              <a:effectLst/>
            </p:spPr>
            <p:txBody>
              <a:bodyPr wrap="none" anchor="ctr"/>
              <a:lstStyle/>
              <a:p>
                <a:endParaRPr lang="zh-CN" altLang="en-US"/>
              </a:p>
            </p:txBody>
          </p:sp>
          <p:sp>
            <p:nvSpPr>
              <p:cNvPr id="970949" name="AutoShape 197"/>
              <p:cNvSpPr>
                <a:spLocks noChangeArrowheads="1"/>
              </p:cNvSpPr>
              <p:nvPr/>
            </p:nvSpPr>
            <p:spPr bwMode="auto">
              <a:xfrm>
                <a:off x="857" y="2281"/>
                <a:ext cx="35" cy="30"/>
              </a:xfrm>
              <a:prstGeom prst="moon">
                <a:avLst>
                  <a:gd name="adj" fmla="val 41907"/>
                </a:avLst>
              </a:prstGeom>
              <a:solidFill>
                <a:srgbClr val="808080"/>
              </a:solidFill>
              <a:ln w="9525">
                <a:noFill/>
                <a:miter lim="800000"/>
                <a:headEnd/>
                <a:tailEnd/>
              </a:ln>
              <a:effectLst/>
            </p:spPr>
            <p:txBody>
              <a:bodyPr wrap="none" anchor="ctr"/>
              <a:lstStyle/>
              <a:p>
                <a:endParaRPr lang="zh-CN" altLang="en-US"/>
              </a:p>
            </p:txBody>
          </p:sp>
        </p:grpSp>
      </p:grpSp>
      <p:sp>
        <p:nvSpPr>
          <p:cNvPr id="970950" name="Line 198"/>
          <p:cNvSpPr>
            <a:spLocks noChangeShapeType="1"/>
          </p:cNvSpPr>
          <p:nvPr/>
        </p:nvSpPr>
        <p:spPr bwMode="auto">
          <a:xfrm>
            <a:off x="6516688" y="3068638"/>
            <a:ext cx="1511300" cy="649287"/>
          </a:xfrm>
          <a:prstGeom prst="line">
            <a:avLst/>
          </a:prstGeom>
          <a:noFill/>
          <a:ln w="38100">
            <a:solidFill>
              <a:schemeClr val="folHlink"/>
            </a:solidFill>
            <a:round/>
            <a:headEnd type="triangle" w="sm" len="med"/>
            <a:tailEnd type="triangle" w="sm" len="med"/>
          </a:ln>
          <a:effectLst/>
        </p:spPr>
        <p:txBody>
          <a:bodyPr/>
          <a:lstStyle/>
          <a:p>
            <a:endParaRPr lang="zh-CN" altLang="en-US"/>
          </a:p>
        </p:txBody>
      </p:sp>
      <p:sp>
        <p:nvSpPr>
          <p:cNvPr id="970951" name="Line 199"/>
          <p:cNvSpPr>
            <a:spLocks noChangeShapeType="1"/>
          </p:cNvSpPr>
          <p:nvPr/>
        </p:nvSpPr>
        <p:spPr bwMode="auto">
          <a:xfrm flipH="1">
            <a:off x="4859338" y="3141663"/>
            <a:ext cx="719137" cy="431800"/>
          </a:xfrm>
          <a:prstGeom prst="line">
            <a:avLst/>
          </a:prstGeom>
          <a:noFill/>
          <a:ln w="38100">
            <a:solidFill>
              <a:schemeClr val="folHlink"/>
            </a:solidFill>
            <a:round/>
            <a:headEnd type="triangle" w="sm" len="med"/>
            <a:tailEnd type="triangle" w="sm" len="med"/>
          </a:ln>
          <a:effectLst/>
        </p:spPr>
        <p:txBody>
          <a:bodyPr/>
          <a:lstStyle/>
          <a:p>
            <a:endParaRPr lang="zh-CN" altLang="en-US"/>
          </a:p>
        </p:txBody>
      </p:sp>
      <p:sp>
        <p:nvSpPr>
          <p:cNvPr id="970952" name="Freeform 200"/>
          <p:cNvSpPr>
            <a:spLocks/>
          </p:cNvSpPr>
          <p:nvPr/>
        </p:nvSpPr>
        <p:spPr bwMode="auto">
          <a:xfrm rot="1901313">
            <a:off x="2676525" y="3717925"/>
            <a:ext cx="203200" cy="300038"/>
          </a:xfrm>
          <a:custGeom>
            <a:avLst/>
            <a:gdLst/>
            <a:ahLst/>
            <a:cxnLst>
              <a:cxn ang="0">
                <a:pos x="336" y="0"/>
              </a:cxn>
              <a:cxn ang="0">
                <a:pos x="53" y="232"/>
              </a:cxn>
              <a:cxn ang="0">
                <a:pos x="145" y="219"/>
              </a:cxn>
              <a:cxn ang="0">
                <a:pos x="0" y="358"/>
              </a:cxn>
              <a:cxn ang="0">
                <a:pos x="283" y="166"/>
              </a:cxn>
              <a:cxn ang="0">
                <a:pos x="165" y="186"/>
              </a:cxn>
              <a:cxn ang="0">
                <a:pos x="336" y="0"/>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sp>
        <p:nvSpPr>
          <p:cNvPr id="970953" name="Freeform 201"/>
          <p:cNvSpPr>
            <a:spLocks/>
          </p:cNvSpPr>
          <p:nvPr/>
        </p:nvSpPr>
        <p:spPr bwMode="auto">
          <a:xfrm rot="18818791" flipH="1">
            <a:off x="2675732" y="3479006"/>
            <a:ext cx="203200" cy="300037"/>
          </a:xfrm>
          <a:custGeom>
            <a:avLst/>
            <a:gdLst/>
            <a:ahLst/>
            <a:cxnLst>
              <a:cxn ang="0">
                <a:pos x="336" y="0"/>
              </a:cxn>
              <a:cxn ang="0">
                <a:pos x="53" y="232"/>
              </a:cxn>
              <a:cxn ang="0">
                <a:pos x="145" y="219"/>
              </a:cxn>
              <a:cxn ang="0">
                <a:pos x="0" y="358"/>
              </a:cxn>
              <a:cxn ang="0">
                <a:pos x="283" y="166"/>
              </a:cxn>
              <a:cxn ang="0">
                <a:pos x="165" y="186"/>
              </a:cxn>
              <a:cxn ang="0">
                <a:pos x="336" y="0"/>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sp>
        <p:nvSpPr>
          <p:cNvPr id="970954" name="Freeform 202"/>
          <p:cNvSpPr>
            <a:spLocks/>
          </p:cNvSpPr>
          <p:nvPr/>
        </p:nvSpPr>
        <p:spPr bwMode="auto">
          <a:xfrm rot="3575381">
            <a:off x="3517107" y="3537744"/>
            <a:ext cx="203200" cy="300037"/>
          </a:xfrm>
          <a:custGeom>
            <a:avLst/>
            <a:gdLst/>
            <a:ahLst/>
            <a:cxnLst>
              <a:cxn ang="0">
                <a:pos x="336" y="0"/>
              </a:cxn>
              <a:cxn ang="0">
                <a:pos x="53" y="232"/>
              </a:cxn>
              <a:cxn ang="0">
                <a:pos x="145" y="219"/>
              </a:cxn>
              <a:cxn ang="0">
                <a:pos x="0" y="358"/>
              </a:cxn>
              <a:cxn ang="0">
                <a:pos x="283" y="166"/>
              </a:cxn>
              <a:cxn ang="0">
                <a:pos x="165" y="186"/>
              </a:cxn>
              <a:cxn ang="0">
                <a:pos x="336" y="0"/>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chemeClr val="bg1"/>
          </a:solidFill>
          <a:ln w="9525">
            <a:solidFill>
              <a:schemeClr val="tx1"/>
            </a:solidFill>
            <a:round/>
            <a:headEnd/>
            <a:tailEnd/>
          </a:ln>
        </p:spPr>
        <p:txBody>
          <a:bodyPr/>
          <a:lstStyle/>
          <a:p>
            <a:endParaRPr lang="zh-CN" altLang="en-US"/>
          </a:p>
        </p:txBody>
      </p:sp>
      <p:sp>
        <p:nvSpPr>
          <p:cNvPr id="970955" name="Text Box 203"/>
          <p:cNvSpPr txBox="1">
            <a:spLocks noChangeArrowheads="1"/>
          </p:cNvSpPr>
          <p:nvPr/>
        </p:nvSpPr>
        <p:spPr bwMode="auto">
          <a:xfrm>
            <a:off x="1331913" y="4940300"/>
            <a:ext cx="928687" cy="336550"/>
          </a:xfrm>
          <a:prstGeom prst="rect">
            <a:avLst/>
          </a:prstGeom>
          <a:noFill/>
          <a:ln w="9525">
            <a:noFill/>
            <a:miter lim="800000"/>
            <a:headEnd/>
            <a:tailEnd/>
          </a:ln>
          <a:effectLst/>
        </p:spPr>
        <p:txBody>
          <a:bodyPr wrap="none">
            <a:spAutoFit/>
          </a:bodyPr>
          <a:lstStyle/>
          <a:p>
            <a:r>
              <a:rPr lang="en-US" altLang="zh-CN" sz="1600">
                <a:solidFill>
                  <a:schemeClr val="folHlink"/>
                </a:solidFill>
                <a:latin typeface="Arial" charset="0"/>
              </a:rPr>
              <a:t> </a:t>
            </a:r>
            <a:r>
              <a:rPr lang="zh-CN" altLang="en-US" sz="1600">
                <a:solidFill>
                  <a:schemeClr val="folHlink"/>
                </a:solidFill>
                <a:latin typeface="Arial" charset="0"/>
              </a:rPr>
              <a:t>主机 </a:t>
            </a:r>
            <a:r>
              <a:rPr lang="en-US" altLang="zh-CN" sz="1600">
                <a:solidFill>
                  <a:schemeClr val="folHlink"/>
                </a:solidFill>
                <a:latin typeface="Arial" charset="0"/>
              </a:rPr>
              <a:t>H</a:t>
            </a:r>
            <a:r>
              <a:rPr lang="en-US" altLang="zh-CN" sz="1600" baseline="-25000">
                <a:solidFill>
                  <a:schemeClr val="folHlink"/>
                </a:solidFill>
                <a:latin typeface="Arial" charset="0"/>
              </a:rPr>
              <a:t>2</a:t>
            </a:r>
          </a:p>
        </p:txBody>
      </p:sp>
      <p:grpSp>
        <p:nvGrpSpPr>
          <p:cNvPr id="970956" name="Group 204"/>
          <p:cNvGrpSpPr>
            <a:grpSpLocks/>
          </p:cNvGrpSpPr>
          <p:nvPr/>
        </p:nvGrpSpPr>
        <p:grpSpPr bwMode="auto">
          <a:xfrm>
            <a:off x="1476375" y="2493963"/>
            <a:ext cx="503238" cy="684212"/>
            <a:chOff x="431" y="1479"/>
            <a:chExt cx="317" cy="431"/>
          </a:xfrm>
        </p:grpSpPr>
        <p:sp>
          <p:nvSpPr>
            <p:cNvPr id="970957" name="Line 205"/>
            <p:cNvSpPr>
              <a:spLocks noChangeShapeType="1"/>
            </p:cNvSpPr>
            <p:nvPr/>
          </p:nvSpPr>
          <p:spPr bwMode="auto">
            <a:xfrm>
              <a:off x="612" y="1479"/>
              <a:ext cx="0" cy="227"/>
            </a:xfrm>
            <a:prstGeom prst="line">
              <a:avLst/>
            </a:prstGeom>
            <a:noFill/>
            <a:ln w="9525">
              <a:solidFill>
                <a:schemeClr val="tx1"/>
              </a:solidFill>
              <a:round/>
              <a:headEnd/>
              <a:tailEnd/>
            </a:ln>
            <a:effectLst/>
          </p:spPr>
          <p:txBody>
            <a:bodyPr/>
            <a:lstStyle/>
            <a:p>
              <a:endParaRPr lang="zh-CN" altLang="en-US"/>
            </a:p>
          </p:txBody>
        </p:sp>
        <p:pic>
          <p:nvPicPr>
            <p:cNvPr id="970958" name="Picture 206"/>
            <p:cNvPicPr>
              <a:picLocks noChangeArrowheads="1"/>
            </p:cNvPicPr>
            <p:nvPr/>
          </p:nvPicPr>
          <p:blipFill>
            <a:blip r:embed="rId7"/>
            <a:srcRect/>
            <a:stretch>
              <a:fillRect/>
            </a:stretch>
          </p:blipFill>
          <p:spPr bwMode="auto">
            <a:xfrm>
              <a:off x="431" y="1570"/>
              <a:ext cx="317" cy="340"/>
            </a:xfrm>
            <a:prstGeom prst="rect">
              <a:avLst/>
            </a:prstGeom>
            <a:noFill/>
            <a:ln w="9525">
              <a:noFill/>
              <a:miter lim="800000"/>
              <a:headEnd/>
              <a:tailEnd/>
            </a:ln>
            <a:effectLst/>
          </p:spPr>
        </p:pic>
      </p:grpSp>
      <p:grpSp>
        <p:nvGrpSpPr>
          <p:cNvPr id="970959" name="Group 207"/>
          <p:cNvGrpSpPr>
            <a:grpSpLocks/>
          </p:cNvGrpSpPr>
          <p:nvPr/>
        </p:nvGrpSpPr>
        <p:grpSpPr bwMode="auto">
          <a:xfrm>
            <a:off x="2484438" y="2495550"/>
            <a:ext cx="503237" cy="684213"/>
            <a:chOff x="431" y="1479"/>
            <a:chExt cx="317" cy="431"/>
          </a:xfrm>
        </p:grpSpPr>
        <p:sp>
          <p:nvSpPr>
            <p:cNvPr id="970960" name="Line 208"/>
            <p:cNvSpPr>
              <a:spLocks noChangeShapeType="1"/>
            </p:cNvSpPr>
            <p:nvPr/>
          </p:nvSpPr>
          <p:spPr bwMode="auto">
            <a:xfrm>
              <a:off x="612" y="1479"/>
              <a:ext cx="0" cy="227"/>
            </a:xfrm>
            <a:prstGeom prst="line">
              <a:avLst/>
            </a:prstGeom>
            <a:noFill/>
            <a:ln w="9525">
              <a:solidFill>
                <a:schemeClr val="tx1"/>
              </a:solidFill>
              <a:round/>
              <a:headEnd/>
              <a:tailEnd/>
            </a:ln>
            <a:effectLst/>
          </p:spPr>
          <p:txBody>
            <a:bodyPr/>
            <a:lstStyle/>
            <a:p>
              <a:endParaRPr lang="zh-CN" altLang="en-US"/>
            </a:p>
          </p:txBody>
        </p:sp>
        <p:pic>
          <p:nvPicPr>
            <p:cNvPr id="970961" name="Picture 209"/>
            <p:cNvPicPr>
              <a:picLocks noChangeArrowheads="1"/>
            </p:cNvPicPr>
            <p:nvPr/>
          </p:nvPicPr>
          <p:blipFill>
            <a:blip r:embed="rId7"/>
            <a:srcRect/>
            <a:stretch>
              <a:fillRect/>
            </a:stretch>
          </p:blipFill>
          <p:spPr bwMode="auto">
            <a:xfrm>
              <a:off x="431" y="1570"/>
              <a:ext cx="317" cy="340"/>
            </a:xfrm>
            <a:prstGeom prst="rect">
              <a:avLst/>
            </a:prstGeom>
            <a:noFill/>
            <a:ln w="9525">
              <a:noFill/>
              <a:miter lim="800000"/>
              <a:headEnd/>
              <a:tailEnd/>
            </a:ln>
            <a:effectLst/>
          </p:spPr>
        </p:pic>
      </p:grpSp>
      <p:sp>
        <p:nvSpPr>
          <p:cNvPr id="970962" name="Text Box 210"/>
          <p:cNvSpPr txBox="1">
            <a:spLocks noChangeArrowheads="1"/>
          </p:cNvSpPr>
          <p:nvPr/>
        </p:nvSpPr>
        <p:spPr bwMode="auto">
          <a:xfrm>
            <a:off x="2541588" y="1771650"/>
            <a:ext cx="465137" cy="336550"/>
          </a:xfrm>
          <a:prstGeom prst="rect">
            <a:avLst/>
          </a:prstGeom>
          <a:noFill/>
          <a:ln w="9525">
            <a:noFill/>
            <a:miter lim="800000"/>
            <a:headEnd/>
            <a:tailEnd/>
          </a:ln>
          <a:effectLst/>
        </p:spPr>
        <p:txBody>
          <a:bodyPr wrap="none">
            <a:spAutoFit/>
          </a:bodyPr>
          <a:lstStyle/>
          <a:p>
            <a:r>
              <a:rPr lang="en-US" altLang="zh-CN" sz="1600">
                <a:solidFill>
                  <a:schemeClr val="folHlink"/>
                </a:solidFill>
                <a:latin typeface="Arial" charset="0"/>
              </a:rPr>
              <a:t> R</a:t>
            </a:r>
            <a:r>
              <a:rPr lang="en-US" altLang="zh-CN" sz="1600" baseline="-25000">
                <a:solidFill>
                  <a:schemeClr val="folHlink"/>
                </a:solidFill>
                <a:latin typeface="Arial" charset="0"/>
              </a:rPr>
              <a:t>1</a:t>
            </a:r>
          </a:p>
        </p:txBody>
      </p:sp>
      <p:sp>
        <p:nvSpPr>
          <p:cNvPr id="970963" name="Text Box 211"/>
          <p:cNvSpPr txBox="1">
            <a:spLocks noChangeArrowheads="1"/>
          </p:cNvSpPr>
          <p:nvPr/>
        </p:nvSpPr>
        <p:spPr bwMode="auto">
          <a:xfrm>
            <a:off x="7797800" y="4098925"/>
            <a:ext cx="465138" cy="336550"/>
          </a:xfrm>
          <a:prstGeom prst="rect">
            <a:avLst/>
          </a:prstGeom>
          <a:noFill/>
          <a:ln w="9525">
            <a:noFill/>
            <a:miter lim="800000"/>
            <a:headEnd/>
            <a:tailEnd/>
          </a:ln>
          <a:effectLst/>
        </p:spPr>
        <p:txBody>
          <a:bodyPr wrap="none">
            <a:spAutoFit/>
          </a:bodyPr>
          <a:lstStyle/>
          <a:p>
            <a:r>
              <a:rPr lang="en-US" altLang="zh-CN" sz="1600">
                <a:solidFill>
                  <a:schemeClr val="folHlink"/>
                </a:solidFill>
                <a:latin typeface="Arial" charset="0"/>
              </a:rPr>
              <a:t> R</a:t>
            </a:r>
            <a:r>
              <a:rPr lang="en-US" altLang="zh-CN" sz="1600" baseline="-25000">
                <a:solidFill>
                  <a:schemeClr val="folHlink"/>
                </a:solidFill>
                <a:latin typeface="Arial" charset="0"/>
              </a:rPr>
              <a:t>4</a:t>
            </a:r>
          </a:p>
        </p:txBody>
      </p:sp>
      <p:sp>
        <p:nvSpPr>
          <p:cNvPr id="970964" name="Text Box 212"/>
          <p:cNvSpPr txBox="1">
            <a:spLocks noChangeArrowheads="1"/>
          </p:cNvSpPr>
          <p:nvPr/>
        </p:nvSpPr>
        <p:spPr bwMode="auto">
          <a:xfrm>
            <a:off x="4067175" y="3595688"/>
            <a:ext cx="465138" cy="336550"/>
          </a:xfrm>
          <a:prstGeom prst="rect">
            <a:avLst/>
          </a:prstGeom>
          <a:noFill/>
          <a:ln w="9525">
            <a:noFill/>
            <a:miter lim="800000"/>
            <a:headEnd/>
            <a:tailEnd/>
          </a:ln>
          <a:effectLst/>
        </p:spPr>
        <p:txBody>
          <a:bodyPr wrap="none">
            <a:spAutoFit/>
          </a:bodyPr>
          <a:lstStyle/>
          <a:p>
            <a:r>
              <a:rPr lang="en-US" altLang="zh-CN" sz="1600">
                <a:solidFill>
                  <a:schemeClr val="folHlink"/>
                </a:solidFill>
                <a:latin typeface="Arial" charset="0"/>
              </a:rPr>
              <a:t> R</a:t>
            </a:r>
            <a:r>
              <a:rPr lang="en-US" altLang="zh-CN" sz="1600" baseline="-25000">
                <a:solidFill>
                  <a:schemeClr val="folHlink"/>
                </a:solidFill>
                <a:latin typeface="Arial" charset="0"/>
              </a:rPr>
              <a:t>5</a:t>
            </a:r>
          </a:p>
        </p:txBody>
      </p:sp>
      <p:sp>
        <p:nvSpPr>
          <p:cNvPr id="970965" name="Text Box 213"/>
          <p:cNvSpPr txBox="1">
            <a:spLocks noChangeArrowheads="1"/>
          </p:cNvSpPr>
          <p:nvPr/>
        </p:nvSpPr>
        <p:spPr bwMode="auto">
          <a:xfrm>
            <a:off x="4989513" y="1771650"/>
            <a:ext cx="465137" cy="336550"/>
          </a:xfrm>
          <a:prstGeom prst="rect">
            <a:avLst/>
          </a:prstGeom>
          <a:noFill/>
          <a:ln w="9525">
            <a:noFill/>
            <a:miter lim="800000"/>
            <a:headEnd/>
            <a:tailEnd/>
          </a:ln>
          <a:effectLst/>
        </p:spPr>
        <p:txBody>
          <a:bodyPr wrap="none">
            <a:spAutoFit/>
          </a:bodyPr>
          <a:lstStyle/>
          <a:p>
            <a:r>
              <a:rPr lang="en-US" altLang="zh-CN" sz="1600">
                <a:solidFill>
                  <a:schemeClr val="folHlink"/>
                </a:solidFill>
                <a:latin typeface="Arial" charset="0"/>
              </a:rPr>
              <a:t> R</a:t>
            </a:r>
            <a:r>
              <a:rPr lang="en-US" altLang="zh-CN" sz="1600" baseline="-25000">
                <a:solidFill>
                  <a:schemeClr val="folHlink"/>
                </a:solidFill>
                <a:latin typeface="Arial" charset="0"/>
              </a:rPr>
              <a:t>2</a:t>
            </a:r>
          </a:p>
        </p:txBody>
      </p:sp>
      <p:sp>
        <p:nvSpPr>
          <p:cNvPr id="970966" name="Text Box 214"/>
          <p:cNvSpPr txBox="1">
            <a:spLocks noChangeArrowheads="1"/>
          </p:cNvSpPr>
          <p:nvPr/>
        </p:nvSpPr>
        <p:spPr bwMode="auto">
          <a:xfrm>
            <a:off x="7581900" y="1795463"/>
            <a:ext cx="465138" cy="336550"/>
          </a:xfrm>
          <a:prstGeom prst="rect">
            <a:avLst/>
          </a:prstGeom>
          <a:noFill/>
          <a:ln w="9525">
            <a:noFill/>
            <a:miter lim="800000"/>
            <a:headEnd/>
            <a:tailEnd/>
          </a:ln>
          <a:effectLst/>
        </p:spPr>
        <p:txBody>
          <a:bodyPr wrap="none">
            <a:spAutoFit/>
          </a:bodyPr>
          <a:lstStyle/>
          <a:p>
            <a:r>
              <a:rPr lang="en-US" altLang="zh-CN" sz="1600">
                <a:solidFill>
                  <a:schemeClr val="folHlink"/>
                </a:solidFill>
                <a:latin typeface="Arial" charset="0"/>
              </a:rPr>
              <a:t> R</a:t>
            </a:r>
            <a:r>
              <a:rPr lang="en-US" altLang="zh-CN" sz="1600" baseline="-25000">
                <a:solidFill>
                  <a:schemeClr val="folHlink"/>
                </a:solidFill>
                <a:latin typeface="Arial" charset="0"/>
              </a:rPr>
              <a:t>3</a:t>
            </a:r>
          </a:p>
        </p:txBody>
      </p:sp>
      <p:sp>
        <p:nvSpPr>
          <p:cNvPr id="970967" name="Text Box 215"/>
          <p:cNvSpPr txBox="1">
            <a:spLocks noChangeArrowheads="1"/>
          </p:cNvSpPr>
          <p:nvPr/>
        </p:nvSpPr>
        <p:spPr bwMode="auto">
          <a:xfrm>
            <a:off x="2916238" y="547688"/>
            <a:ext cx="465137" cy="336550"/>
          </a:xfrm>
          <a:prstGeom prst="rect">
            <a:avLst/>
          </a:prstGeom>
          <a:noFill/>
          <a:ln w="9525">
            <a:noFill/>
            <a:miter lim="800000"/>
            <a:headEnd/>
            <a:tailEnd/>
          </a:ln>
          <a:effectLst/>
        </p:spPr>
        <p:txBody>
          <a:bodyPr wrap="none">
            <a:spAutoFit/>
          </a:bodyPr>
          <a:lstStyle/>
          <a:p>
            <a:r>
              <a:rPr lang="en-US" altLang="zh-CN" sz="1600">
                <a:solidFill>
                  <a:schemeClr val="folHlink"/>
                </a:solidFill>
                <a:latin typeface="Arial" charset="0"/>
              </a:rPr>
              <a:t> R</a:t>
            </a:r>
            <a:r>
              <a:rPr lang="en-US" altLang="zh-CN" sz="1600" baseline="-25000">
                <a:solidFill>
                  <a:schemeClr val="folHlink"/>
                </a:solidFill>
                <a:latin typeface="Arial" charset="0"/>
              </a:rPr>
              <a:t>1</a:t>
            </a:r>
          </a:p>
        </p:txBody>
      </p:sp>
      <p:sp>
        <p:nvSpPr>
          <p:cNvPr id="970968" name="Text Box 216"/>
          <p:cNvSpPr txBox="1">
            <a:spLocks noChangeArrowheads="1"/>
          </p:cNvSpPr>
          <p:nvPr/>
        </p:nvSpPr>
        <p:spPr bwMode="auto">
          <a:xfrm>
            <a:off x="5421313" y="571500"/>
            <a:ext cx="465137" cy="336550"/>
          </a:xfrm>
          <a:prstGeom prst="rect">
            <a:avLst/>
          </a:prstGeom>
          <a:noFill/>
          <a:ln w="9525">
            <a:noFill/>
            <a:miter lim="800000"/>
            <a:headEnd/>
            <a:tailEnd/>
          </a:ln>
          <a:effectLst/>
        </p:spPr>
        <p:txBody>
          <a:bodyPr wrap="none">
            <a:spAutoFit/>
          </a:bodyPr>
          <a:lstStyle/>
          <a:p>
            <a:r>
              <a:rPr lang="en-US" altLang="zh-CN" sz="1600">
                <a:solidFill>
                  <a:schemeClr val="folHlink"/>
                </a:solidFill>
                <a:latin typeface="Arial" charset="0"/>
              </a:rPr>
              <a:t> R</a:t>
            </a:r>
            <a:r>
              <a:rPr lang="en-US" altLang="zh-CN" sz="1600" baseline="-25000">
                <a:solidFill>
                  <a:schemeClr val="folHlink"/>
                </a:solidFill>
                <a:latin typeface="Arial" charset="0"/>
              </a:rPr>
              <a:t>2</a:t>
            </a:r>
          </a:p>
        </p:txBody>
      </p:sp>
      <p:sp>
        <p:nvSpPr>
          <p:cNvPr id="970969" name="Text Box 217"/>
          <p:cNvSpPr txBox="1">
            <a:spLocks noChangeArrowheads="1"/>
          </p:cNvSpPr>
          <p:nvPr/>
        </p:nvSpPr>
        <p:spPr bwMode="auto">
          <a:xfrm>
            <a:off x="7870825" y="571500"/>
            <a:ext cx="465138" cy="336550"/>
          </a:xfrm>
          <a:prstGeom prst="rect">
            <a:avLst/>
          </a:prstGeom>
          <a:noFill/>
          <a:ln w="9525">
            <a:noFill/>
            <a:miter lim="800000"/>
            <a:headEnd/>
            <a:tailEnd/>
          </a:ln>
          <a:effectLst/>
        </p:spPr>
        <p:txBody>
          <a:bodyPr wrap="none">
            <a:spAutoFit/>
          </a:bodyPr>
          <a:lstStyle/>
          <a:p>
            <a:r>
              <a:rPr lang="en-US" altLang="zh-CN" sz="1600">
                <a:solidFill>
                  <a:schemeClr val="folHlink"/>
                </a:solidFill>
                <a:latin typeface="Arial" charset="0"/>
              </a:rPr>
              <a:t> R</a:t>
            </a:r>
            <a:r>
              <a:rPr lang="en-US" altLang="zh-CN" sz="1600" baseline="-25000">
                <a:solidFill>
                  <a:schemeClr val="folHlink"/>
                </a:solidFill>
                <a:latin typeface="Arial" charset="0"/>
              </a:rPr>
              <a:t>3</a:t>
            </a:r>
          </a:p>
        </p:txBody>
      </p:sp>
      <p:sp>
        <p:nvSpPr>
          <p:cNvPr id="970978" name="Text Box 226"/>
          <p:cNvSpPr txBox="1">
            <a:spLocks noChangeArrowheads="1"/>
          </p:cNvSpPr>
          <p:nvPr/>
        </p:nvSpPr>
        <p:spPr bwMode="auto">
          <a:xfrm>
            <a:off x="747713" y="114300"/>
            <a:ext cx="407987" cy="336550"/>
          </a:xfrm>
          <a:prstGeom prst="rect">
            <a:avLst/>
          </a:prstGeom>
          <a:noFill/>
          <a:ln w="9525">
            <a:noFill/>
            <a:miter lim="800000"/>
            <a:headEnd/>
            <a:tailEnd/>
          </a:ln>
          <a:effectLst/>
        </p:spPr>
        <p:txBody>
          <a:bodyPr wrap="none">
            <a:spAutoFit/>
          </a:bodyPr>
          <a:lstStyle/>
          <a:p>
            <a:r>
              <a:rPr lang="en-US" altLang="zh-CN" sz="1600">
                <a:solidFill>
                  <a:schemeClr val="folHlink"/>
                </a:solidFill>
                <a:latin typeface="Arial" charset="0"/>
              </a:rPr>
              <a:t>H</a:t>
            </a:r>
            <a:r>
              <a:rPr lang="en-US" altLang="zh-CN" sz="1600" baseline="-25000">
                <a:solidFill>
                  <a:schemeClr val="folHlink"/>
                </a:solidFill>
                <a:latin typeface="Arial" charset="0"/>
              </a:rPr>
              <a:t>1</a:t>
            </a:r>
          </a:p>
        </p:txBody>
      </p:sp>
      <p:sp>
        <p:nvSpPr>
          <p:cNvPr id="970979" name="Text Box 227"/>
          <p:cNvSpPr txBox="1">
            <a:spLocks noChangeArrowheads="1"/>
          </p:cNvSpPr>
          <p:nvPr/>
        </p:nvSpPr>
        <p:spPr bwMode="auto">
          <a:xfrm>
            <a:off x="4427538" y="4098925"/>
            <a:ext cx="465137" cy="336550"/>
          </a:xfrm>
          <a:prstGeom prst="rect">
            <a:avLst/>
          </a:prstGeom>
          <a:noFill/>
          <a:ln w="9525">
            <a:noFill/>
            <a:miter lim="800000"/>
            <a:headEnd/>
            <a:tailEnd/>
          </a:ln>
          <a:effectLst/>
        </p:spPr>
        <p:txBody>
          <a:bodyPr wrap="none">
            <a:spAutoFit/>
          </a:bodyPr>
          <a:lstStyle/>
          <a:p>
            <a:r>
              <a:rPr lang="en-US" altLang="zh-CN" sz="1600">
                <a:solidFill>
                  <a:schemeClr val="folHlink"/>
                </a:solidFill>
                <a:latin typeface="Arial" charset="0"/>
              </a:rPr>
              <a:t> R</a:t>
            </a:r>
            <a:r>
              <a:rPr lang="en-US" altLang="zh-CN" sz="1600" baseline="-25000">
                <a:solidFill>
                  <a:schemeClr val="folHlink"/>
                </a:solidFill>
                <a:latin typeface="Arial" charset="0"/>
              </a:rPr>
              <a:t>5</a:t>
            </a:r>
          </a:p>
        </p:txBody>
      </p:sp>
      <p:sp>
        <p:nvSpPr>
          <p:cNvPr id="970980" name="Text Box 228"/>
          <p:cNvSpPr txBox="1">
            <a:spLocks noChangeArrowheads="1"/>
          </p:cNvSpPr>
          <p:nvPr/>
        </p:nvSpPr>
        <p:spPr bwMode="auto">
          <a:xfrm>
            <a:off x="3132138" y="4795838"/>
            <a:ext cx="465137" cy="336550"/>
          </a:xfrm>
          <a:prstGeom prst="rect">
            <a:avLst/>
          </a:prstGeom>
          <a:noFill/>
          <a:ln w="9525">
            <a:noFill/>
            <a:miter lim="800000"/>
            <a:headEnd/>
            <a:tailEnd/>
          </a:ln>
          <a:effectLst/>
        </p:spPr>
        <p:txBody>
          <a:bodyPr wrap="none">
            <a:spAutoFit/>
          </a:bodyPr>
          <a:lstStyle/>
          <a:p>
            <a:r>
              <a:rPr lang="en-US" altLang="zh-CN" sz="1600">
                <a:solidFill>
                  <a:schemeClr val="folHlink"/>
                </a:solidFill>
                <a:latin typeface="Arial" charset="0"/>
              </a:rPr>
              <a:t> H</a:t>
            </a:r>
            <a:r>
              <a:rPr lang="en-US" altLang="zh-CN" sz="1600" baseline="-25000">
                <a:solidFill>
                  <a:schemeClr val="folHlink"/>
                </a:solidFill>
                <a:latin typeface="Arial" charset="0"/>
              </a:rPr>
              <a:t>2</a:t>
            </a:r>
          </a:p>
        </p:txBody>
      </p:sp>
      <p:grpSp>
        <p:nvGrpSpPr>
          <p:cNvPr id="970981" name="Group 229"/>
          <p:cNvGrpSpPr>
            <a:grpSpLocks/>
          </p:cNvGrpSpPr>
          <p:nvPr/>
        </p:nvGrpSpPr>
        <p:grpSpPr bwMode="auto">
          <a:xfrm>
            <a:off x="7019925" y="2565400"/>
            <a:ext cx="1439863" cy="863600"/>
            <a:chOff x="385" y="2795"/>
            <a:chExt cx="1769" cy="816"/>
          </a:xfrm>
        </p:grpSpPr>
        <p:sp>
          <p:nvSpPr>
            <p:cNvPr id="970982" name="Oval 230"/>
            <p:cNvSpPr>
              <a:spLocks noChangeArrowheads="1"/>
            </p:cNvSpPr>
            <p:nvPr/>
          </p:nvSpPr>
          <p:spPr bwMode="auto">
            <a:xfrm>
              <a:off x="1589" y="3060"/>
              <a:ext cx="554" cy="248"/>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983" name="Oval 231"/>
            <p:cNvSpPr>
              <a:spLocks noChangeArrowheads="1"/>
            </p:cNvSpPr>
            <p:nvPr/>
          </p:nvSpPr>
          <p:spPr bwMode="auto">
            <a:xfrm>
              <a:off x="928" y="3274"/>
              <a:ext cx="884" cy="337"/>
            </a:xfrm>
            <a:prstGeom prst="ellipse">
              <a:avLst/>
            </a:prstGeom>
            <a:solidFill>
              <a:srgbClr val="DDDDDD"/>
            </a:solidFill>
            <a:ln w="9525">
              <a:noFill/>
              <a:round/>
              <a:headEnd/>
              <a:tailEnd/>
            </a:ln>
            <a:effectLst>
              <a:outerShdw dist="35921" dir="2700000" algn="ctr" rotWithShape="0">
                <a:schemeClr val="tx1"/>
              </a:outerShdw>
            </a:effectLst>
          </p:spPr>
          <p:txBody>
            <a:bodyPr/>
            <a:lstStyle/>
            <a:p>
              <a:endParaRPr lang="zh-CN" altLang="en-US"/>
            </a:p>
          </p:txBody>
        </p:sp>
        <p:sp>
          <p:nvSpPr>
            <p:cNvPr id="970984" name="Oval 232"/>
            <p:cNvSpPr>
              <a:spLocks noChangeArrowheads="1"/>
            </p:cNvSpPr>
            <p:nvPr/>
          </p:nvSpPr>
          <p:spPr bwMode="auto">
            <a:xfrm>
              <a:off x="502" y="3204"/>
              <a:ext cx="586" cy="281"/>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985" name="Oval 233"/>
            <p:cNvSpPr>
              <a:spLocks noChangeArrowheads="1"/>
            </p:cNvSpPr>
            <p:nvPr/>
          </p:nvSpPr>
          <p:spPr bwMode="auto">
            <a:xfrm>
              <a:off x="385" y="3084"/>
              <a:ext cx="384" cy="256"/>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986" name="Oval 234"/>
            <p:cNvSpPr>
              <a:spLocks noChangeArrowheads="1"/>
            </p:cNvSpPr>
            <p:nvPr/>
          </p:nvSpPr>
          <p:spPr bwMode="auto">
            <a:xfrm>
              <a:off x="566" y="2883"/>
              <a:ext cx="576" cy="321"/>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987" name="Oval 235"/>
            <p:cNvSpPr>
              <a:spLocks noChangeArrowheads="1"/>
            </p:cNvSpPr>
            <p:nvPr/>
          </p:nvSpPr>
          <p:spPr bwMode="auto">
            <a:xfrm>
              <a:off x="992" y="2795"/>
              <a:ext cx="757" cy="321"/>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988" name="Oval 236"/>
            <p:cNvSpPr>
              <a:spLocks noChangeArrowheads="1"/>
            </p:cNvSpPr>
            <p:nvPr/>
          </p:nvSpPr>
          <p:spPr bwMode="auto">
            <a:xfrm>
              <a:off x="1504" y="2891"/>
              <a:ext cx="554" cy="248"/>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989" name="Oval 237"/>
            <p:cNvSpPr>
              <a:spLocks noChangeArrowheads="1"/>
            </p:cNvSpPr>
            <p:nvPr/>
          </p:nvSpPr>
          <p:spPr bwMode="auto">
            <a:xfrm>
              <a:off x="704" y="2987"/>
              <a:ext cx="1141" cy="418"/>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990" name="Oval 238"/>
            <p:cNvSpPr>
              <a:spLocks noChangeArrowheads="1"/>
            </p:cNvSpPr>
            <p:nvPr/>
          </p:nvSpPr>
          <p:spPr bwMode="auto">
            <a:xfrm rot="1336630">
              <a:off x="1474" y="3067"/>
              <a:ext cx="555" cy="417"/>
            </a:xfrm>
            <a:prstGeom prst="ellipse">
              <a:avLst/>
            </a:prstGeom>
            <a:solidFill>
              <a:srgbClr val="DDDDDD"/>
            </a:solidFill>
            <a:ln w="9525">
              <a:noFill/>
              <a:round/>
              <a:headEnd/>
              <a:tailEnd/>
            </a:ln>
            <a:effectLst>
              <a:outerShdw dist="40161" dir="4293903" algn="ctr" rotWithShape="0">
                <a:schemeClr val="tx1"/>
              </a:outerShdw>
            </a:effectLst>
          </p:spPr>
          <p:txBody>
            <a:bodyPr/>
            <a:lstStyle/>
            <a:p>
              <a:endParaRPr lang="zh-CN" altLang="en-US"/>
            </a:p>
          </p:txBody>
        </p:sp>
        <p:sp>
          <p:nvSpPr>
            <p:cNvPr id="970991" name="Oval 239"/>
            <p:cNvSpPr>
              <a:spLocks noChangeArrowheads="1"/>
            </p:cNvSpPr>
            <p:nvPr/>
          </p:nvSpPr>
          <p:spPr bwMode="auto">
            <a:xfrm>
              <a:off x="1004" y="2811"/>
              <a:ext cx="756" cy="321"/>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992" name="Oval 240"/>
            <p:cNvSpPr>
              <a:spLocks noChangeArrowheads="1"/>
            </p:cNvSpPr>
            <p:nvPr/>
          </p:nvSpPr>
          <p:spPr bwMode="auto">
            <a:xfrm>
              <a:off x="577" y="2899"/>
              <a:ext cx="575" cy="320"/>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993" name="Oval 241"/>
            <p:cNvSpPr>
              <a:spLocks noChangeArrowheads="1"/>
            </p:cNvSpPr>
            <p:nvPr/>
          </p:nvSpPr>
          <p:spPr bwMode="auto">
            <a:xfrm>
              <a:off x="396" y="3100"/>
              <a:ext cx="383" cy="256"/>
            </a:xfrm>
            <a:prstGeom prst="ellipse">
              <a:avLst/>
            </a:prstGeom>
            <a:solidFill>
              <a:srgbClr val="DDDDDD"/>
            </a:solidFill>
            <a:ln w="9525">
              <a:noFill/>
              <a:round/>
              <a:headEnd/>
              <a:tailEnd/>
            </a:ln>
            <a:effectLst>
              <a:outerShdw dist="63500" dir="3187806" algn="ctr" rotWithShape="0">
                <a:schemeClr val="tx1"/>
              </a:outerShdw>
            </a:effectLst>
          </p:spPr>
          <p:txBody>
            <a:bodyPr/>
            <a:lstStyle/>
            <a:p>
              <a:endParaRPr lang="zh-CN" altLang="en-US"/>
            </a:p>
          </p:txBody>
        </p:sp>
        <p:sp>
          <p:nvSpPr>
            <p:cNvPr id="970994" name="Oval 242"/>
            <p:cNvSpPr>
              <a:spLocks noChangeArrowheads="1"/>
            </p:cNvSpPr>
            <p:nvPr/>
          </p:nvSpPr>
          <p:spPr bwMode="auto">
            <a:xfrm>
              <a:off x="1515" y="2908"/>
              <a:ext cx="554" cy="248"/>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995" name="Oval 243"/>
            <p:cNvSpPr>
              <a:spLocks noChangeArrowheads="1"/>
            </p:cNvSpPr>
            <p:nvPr/>
          </p:nvSpPr>
          <p:spPr bwMode="auto">
            <a:xfrm>
              <a:off x="1599" y="3075"/>
              <a:ext cx="555" cy="249"/>
            </a:xfrm>
            <a:prstGeom prst="ellipse">
              <a:avLst/>
            </a:prstGeom>
            <a:solidFill>
              <a:srgbClr val="DDDDDD"/>
            </a:solidFill>
            <a:ln w="9525">
              <a:noFill/>
              <a:round/>
              <a:headEnd/>
              <a:tailEnd/>
            </a:ln>
            <a:effectLst>
              <a:outerShdw dist="35921" dir="2700000" algn="ctr" rotWithShape="0">
                <a:schemeClr val="tx1"/>
              </a:outerShdw>
            </a:effectLst>
          </p:spPr>
          <p:txBody>
            <a:bodyPr/>
            <a:lstStyle/>
            <a:p>
              <a:endParaRPr lang="zh-CN" altLang="en-US"/>
            </a:p>
          </p:txBody>
        </p:sp>
        <p:sp>
          <p:nvSpPr>
            <p:cNvPr id="970996" name="Oval 244"/>
            <p:cNvSpPr>
              <a:spLocks noChangeArrowheads="1"/>
            </p:cNvSpPr>
            <p:nvPr/>
          </p:nvSpPr>
          <p:spPr bwMode="auto">
            <a:xfrm>
              <a:off x="715" y="3003"/>
              <a:ext cx="1141" cy="417"/>
            </a:xfrm>
            <a:prstGeom prst="ellipse">
              <a:avLst/>
            </a:prstGeom>
            <a:solidFill>
              <a:srgbClr val="DDDDDD"/>
            </a:solidFill>
            <a:ln w="9525">
              <a:noFill/>
              <a:round/>
              <a:headEnd/>
              <a:tailEnd/>
            </a:ln>
            <a:effectLst>
              <a:outerShdw dist="68392" dir="4091915" algn="ctr" rotWithShape="0">
                <a:schemeClr val="tx1"/>
              </a:outerShdw>
            </a:effectLst>
          </p:spPr>
          <p:txBody>
            <a:bodyPr/>
            <a:lstStyle/>
            <a:p>
              <a:endParaRPr lang="zh-CN" altLang="en-US"/>
            </a:p>
          </p:txBody>
        </p:sp>
        <p:sp>
          <p:nvSpPr>
            <p:cNvPr id="970997" name="Oval 245"/>
            <p:cNvSpPr>
              <a:spLocks noChangeArrowheads="1"/>
            </p:cNvSpPr>
            <p:nvPr/>
          </p:nvSpPr>
          <p:spPr bwMode="auto">
            <a:xfrm>
              <a:off x="513" y="3219"/>
              <a:ext cx="586" cy="282"/>
            </a:xfrm>
            <a:prstGeom prst="ellipse">
              <a:avLst/>
            </a:prstGeom>
            <a:solidFill>
              <a:srgbClr val="DDDDDD"/>
            </a:solidFill>
            <a:ln w="9525">
              <a:noFill/>
              <a:round/>
              <a:headEnd/>
              <a:tailEnd/>
            </a:ln>
            <a:effectLst>
              <a:outerShdw dist="113592" dir="20006097" algn="ctr" rotWithShape="0">
                <a:schemeClr val="tx1"/>
              </a:outerShdw>
            </a:effectLst>
          </p:spPr>
          <p:txBody>
            <a:bodyPr/>
            <a:lstStyle/>
            <a:p>
              <a:endParaRPr lang="zh-CN" altLang="en-US"/>
            </a:p>
          </p:txBody>
        </p:sp>
        <p:sp>
          <p:nvSpPr>
            <p:cNvPr id="970998" name="Freeform 246"/>
            <p:cNvSpPr>
              <a:spLocks/>
            </p:cNvSpPr>
            <p:nvPr/>
          </p:nvSpPr>
          <p:spPr bwMode="auto">
            <a:xfrm>
              <a:off x="567" y="2924"/>
              <a:ext cx="1451" cy="597"/>
            </a:xfrm>
            <a:custGeom>
              <a:avLst/>
              <a:gdLst/>
              <a:ahLst/>
              <a:cxnLst>
                <a:cxn ang="0">
                  <a:pos x="0" y="488"/>
                </a:cxn>
                <a:cxn ang="0">
                  <a:pos x="80" y="392"/>
                </a:cxn>
                <a:cxn ang="0">
                  <a:pos x="56" y="384"/>
                </a:cxn>
                <a:cxn ang="0">
                  <a:pos x="24" y="400"/>
                </a:cxn>
                <a:cxn ang="0">
                  <a:pos x="40" y="376"/>
                </a:cxn>
                <a:cxn ang="0">
                  <a:pos x="64" y="352"/>
                </a:cxn>
                <a:cxn ang="0">
                  <a:pos x="96" y="304"/>
                </a:cxn>
                <a:cxn ang="0">
                  <a:pos x="104" y="280"/>
                </a:cxn>
                <a:cxn ang="0">
                  <a:pos x="152" y="208"/>
                </a:cxn>
                <a:cxn ang="0">
                  <a:pos x="168" y="184"/>
                </a:cxn>
                <a:cxn ang="0">
                  <a:pos x="200" y="176"/>
                </a:cxn>
                <a:cxn ang="0">
                  <a:pos x="288" y="112"/>
                </a:cxn>
                <a:cxn ang="0">
                  <a:pos x="328" y="80"/>
                </a:cxn>
                <a:cxn ang="0">
                  <a:pos x="352" y="56"/>
                </a:cxn>
                <a:cxn ang="0">
                  <a:pos x="424" y="40"/>
                </a:cxn>
                <a:cxn ang="0">
                  <a:pos x="504" y="0"/>
                </a:cxn>
                <a:cxn ang="0">
                  <a:pos x="808" y="40"/>
                </a:cxn>
                <a:cxn ang="0">
                  <a:pos x="1056" y="176"/>
                </a:cxn>
                <a:cxn ang="0">
                  <a:pos x="1080" y="200"/>
                </a:cxn>
                <a:cxn ang="0">
                  <a:pos x="1104" y="216"/>
                </a:cxn>
                <a:cxn ang="0">
                  <a:pos x="1224" y="304"/>
                </a:cxn>
                <a:cxn ang="0">
                  <a:pos x="1296" y="368"/>
                </a:cxn>
                <a:cxn ang="0">
                  <a:pos x="1344" y="440"/>
                </a:cxn>
                <a:cxn ang="0">
                  <a:pos x="1360" y="488"/>
                </a:cxn>
                <a:cxn ang="0">
                  <a:pos x="1392" y="536"/>
                </a:cxn>
                <a:cxn ang="0">
                  <a:pos x="1416" y="608"/>
                </a:cxn>
                <a:cxn ang="0">
                  <a:pos x="1432" y="656"/>
                </a:cxn>
                <a:cxn ang="0">
                  <a:pos x="1432" y="856"/>
                </a:cxn>
                <a:cxn ang="0">
                  <a:pos x="1416" y="904"/>
                </a:cxn>
                <a:cxn ang="0">
                  <a:pos x="1368" y="920"/>
                </a:cxn>
                <a:cxn ang="0">
                  <a:pos x="1352" y="944"/>
                </a:cxn>
                <a:cxn ang="0">
                  <a:pos x="1304" y="976"/>
                </a:cxn>
                <a:cxn ang="0">
                  <a:pos x="1216" y="1040"/>
                </a:cxn>
                <a:cxn ang="0">
                  <a:pos x="1168" y="1072"/>
                </a:cxn>
                <a:cxn ang="0">
                  <a:pos x="1112" y="1128"/>
                </a:cxn>
                <a:cxn ang="0">
                  <a:pos x="440" y="1096"/>
                </a:cxn>
                <a:cxn ang="0">
                  <a:pos x="360" y="1072"/>
                </a:cxn>
                <a:cxn ang="0">
                  <a:pos x="304" y="976"/>
                </a:cxn>
                <a:cxn ang="0">
                  <a:pos x="240" y="880"/>
                </a:cxn>
                <a:cxn ang="0">
                  <a:pos x="200" y="800"/>
                </a:cxn>
                <a:cxn ang="0">
                  <a:pos x="120" y="704"/>
                </a:cxn>
                <a:cxn ang="0">
                  <a:pos x="56" y="624"/>
                </a:cxn>
                <a:cxn ang="0">
                  <a:pos x="16" y="544"/>
                </a:cxn>
                <a:cxn ang="0">
                  <a:pos x="8" y="512"/>
                </a:cxn>
                <a:cxn ang="0">
                  <a:pos x="0" y="488"/>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w="12700" cap="flat" cmpd="sng">
              <a:noFill/>
              <a:prstDash val="solid"/>
              <a:round/>
              <a:headEnd/>
              <a:tailEnd/>
            </a:ln>
            <a:effectLst/>
          </p:spPr>
          <p:txBody>
            <a:bodyPr/>
            <a:lstStyle/>
            <a:p>
              <a:endParaRPr lang="zh-CN" altLang="en-US"/>
            </a:p>
          </p:txBody>
        </p:sp>
      </p:grpSp>
      <p:sp>
        <p:nvSpPr>
          <p:cNvPr id="970999" name="Text Box 247"/>
          <p:cNvSpPr txBox="1">
            <a:spLocks noChangeArrowheads="1"/>
          </p:cNvSpPr>
          <p:nvPr/>
        </p:nvSpPr>
        <p:spPr bwMode="auto">
          <a:xfrm>
            <a:off x="7451725" y="3571875"/>
            <a:ext cx="465138" cy="336550"/>
          </a:xfrm>
          <a:prstGeom prst="rect">
            <a:avLst/>
          </a:prstGeom>
          <a:noFill/>
          <a:ln w="9525">
            <a:noFill/>
            <a:miter lim="800000"/>
            <a:headEnd/>
            <a:tailEnd/>
          </a:ln>
          <a:effectLst/>
        </p:spPr>
        <p:txBody>
          <a:bodyPr wrap="none">
            <a:spAutoFit/>
          </a:bodyPr>
          <a:lstStyle/>
          <a:p>
            <a:r>
              <a:rPr lang="en-US" altLang="zh-CN" sz="1600">
                <a:solidFill>
                  <a:schemeClr val="folHlink"/>
                </a:solidFill>
                <a:latin typeface="Arial" charset="0"/>
              </a:rPr>
              <a:t> R</a:t>
            </a:r>
            <a:r>
              <a:rPr lang="en-US" altLang="zh-CN" sz="1600" baseline="-25000">
                <a:solidFill>
                  <a:schemeClr val="folHlink"/>
                </a:solidFill>
                <a:latin typeface="Arial" charset="0"/>
              </a:rPr>
              <a:t>4</a:t>
            </a:r>
          </a:p>
        </p:txBody>
      </p:sp>
      <p:sp>
        <p:nvSpPr>
          <p:cNvPr id="971000" name="AutoShape 248"/>
          <p:cNvSpPr>
            <a:spLocks noChangeArrowheads="1"/>
          </p:cNvSpPr>
          <p:nvPr/>
        </p:nvSpPr>
        <p:spPr bwMode="auto">
          <a:xfrm>
            <a:off x="3709988" y="2174875"/>
            <a:ext cx="1366837" cy="317500"/>
          </a:xfrm>
          <a:prstGeom prst="rightArrow">
            <a:avLst>
              <a:gd name="adj1" fmla="val 59778"/>
              <a:gd name="adj2" fmla="val 116374"/>
            </a:avLst>
          </a:prstGeom>
          <a:solidFill>
            <a:srgbClr val="FFFF99"/>
          </a:solidFill>
          <a:ln w="9525">
            <a:solidFill>
              <a:schemeClr val="tx1"/>
            </a:solidFill>
            <a:miter lim="800000"/>
            <a:headEnd/>
            <a:tailEnd/>
          </a:ln>
          <a:effectLst/>
        </p:spPr>
        <p:txBody>
          <a:bodyPr wrap="none" anchor="ctr"/>
          <a:lstStyle/>
          <a:p>
            <a:pPr algn="ctr"/>
            <a:r>
              <a:rPr lang="zh-CN" altLang="en-US" sz="1600">
                <a:solidFill>
                  <a:schemeClr val="folHlink"/>
                </a:solidFill>
                <a:latin typeface="Arial" charset="0"/>
              </a:rPr>
              <a:t>间接交付</a:t>
            </a:r>
          </a:p>
        </p:txBody>
      </p:sp>
      <p:sp>
        <p:nvSpPr>
          <p:cNvPr id="971001" name="AutoShape 249"/>
          <p:cNvSpPr>
            <a:spLocks noChangeArrowheads="1"/>
          </p:cNvSpPr>
          <p:nvPr/>
        </p:nvSpPr>
        <p:spPr bwMode="auto">
          <a:xfrm>
            <a:off x="6011863" y="2178050"/>
            <a:ext cx="1584325" cy="387350"/>
          </a:xfrm>
          <a:prstGeom prst="rightArrow">
            <a:avLst>
              <a:gd name="adj1" fmla="val 59778"/>
              <a:gd name="adj2" fmla="val 110567"/>
            </a:avLst>
          </a:prstGeom>
          <a:solidFill>
            <a:srgbClr val="FFFF99"/>
          </a:solidFill>
          <a:ln w="9525">
            <a:solidFill>
              <a:schemeClr val="tx1"/>
            </a:solidFill>
            <a:miter lim="800000"/>
            <a:headEnd/>
            <a:tailEnd/>
          </a:ln>
          <a:effectLst/>
        </p:spPr>
        <p:txBody>
          <a:bodyPr wrap="none" anchor="ctr"/>
          <a:lstStyle/>
          <a:p>
            <a:pPr algn="ctr"/>
            <a:r>
              <a:rPr lang="zh-CN" altLang="en-US" sz="1600">
                <a:solidFill>
                  <a:schemeClr val="folHlink"/>
                </a:solidFill>
                <a:latin typeface="Arial" charset="0"/>
              </a:rPr>
              <a:t>间接交付</a:t>
            </a:r>
          </a:p>
        </p:txBody>
      </p:sp>
      <p:sp>
        <p:nvSpPr>
          <p:cNvPr id="971002" name="AutoShape 250"/>
          <p:cNvSpPr>
            <a:spLocks noChangeArrowheads="1"/>
          </p:cNvSpPr>
          <p:nvPr/>
        </p:nvSpPr>
        <p:spPr bwMode="auto">
          <a:xfrm>
            <a:off x="1258888" y="1916113"/>
            <a:ext cx="1227137" cy="360362"/>
          </a:xfrm>
          <a:prstGeom prst="rightArrow">
            <a:avLst>
              <a:gd name="adj1" fmla="val 59778"/>
              <a:gd name="adj2" fmla="val 92053"/>
            </a:avLst>
          </a:prstGeom>
          <a:solidFill>
            <a:srgbClr val="FFFF99"/>
          </a:solidFill>
          <a:ln w="9525">
            <a:solidFill>
              <a:schemeClr val="tx1"/>
            </a:solidFill>
            <a:miter lim="800000"/>
            <a:headEnd/>
            <a:tailEnd/>
          </a:ln>
          <a:effectLst/>
        </p:spPr>
        <p:txBody>
          <a:bodyPr wrap="none" anchor="ctr"/>
          <a:lstStyle/>
          <a:p>
            <a:pPr algn="ctr"/>
            <a:r>
              <a:rPr lang="zh-CN" altLang="en-US" sz="1600">
                <a:solidFill>
                  <a:schemeClr val="folHlink"/>
                </a:solidFill>
                <a:latin typeface="Arial" charset="0"/>
              </a:rPr>
              <a:t>间接交付</a:t>
            </a:r>
          </a:p>
        </p:txBody>
      </p:sp>
      <p:sp>
        <p:nvSpPr>
          <p:cNvPr id="971003" name="AutoShape 251"/>
          <p:cNvSpPr>
            <a:spLocks noChangeArrowheads="1"/>
          </p:cNvSpPr>
          <p:nvPr/>
        </p:nvSpPr>
        <p:spPr bwMode="auto">
          <a:xfrm rot="6744589" flipV="1">
            <a:off x="7595394" y="2709069"/>
            <a:ext cx="1368425" cy="360363"/>
          </a:xfrm>
          <a:prstGeom prst="rightArrow">
            <a:avLst>
              <a:gd name="adj1" fmla="val 59778"/>
              <a:gd name="adj2" fmla="val 102652"/>
            </a:avLst>
          </a:prstGeom>
          <a:solidFill>
            <a:srgbClr val="FFFF99"/>
          </a:solidFill>
          <a:ln w="9525">
            <a:solidFill>
              <a:schemeClr val="tx1"/>
            </a:solidFill>
            <a:miter lim="800000"/>
            <a:headEnd/>
            <a:tailEnd/>
          </a:ln>
          <a:effectLst/>
        </p:spPr>
        <p:txBody>
          <a:bodyPr wrap="none" anchor="ctr"/>
          <a:lstStyle/>
          <a:p>
            <a:pPr algn="ctr"/>
            <a:r>
              <a:rPr lang="zh-CN" altLang="en-US" sz="1600">
                <a:solidFill>
                  <a:schemeClr val="folHlink"/>
                </a:solidFill>
                <a:latin typeface="Arial" charset="0"/>
              </a:rPr>
              <a:t>间接交付</a:t>
            </a:r>
          </a:p>
        </p:txBody>
      </p:sp>
      <p:sp>
        <p:nvSpPr>
          <p:cNvPr id="971004" name="AutoShape 252"/>
          <p:cNvSpPr>
            <a:spLocks noChangeArrowheads="1"/>
          </p:cNvSpPr>
          <p:nvPr/>
        </p:nvSpPr>
        <p:spPr bwMode="auto">
          <a:xfrm flipH="1">
            <a:off x="5292725" y="3789363"/>
            <a:ext cx="2016125" cy="358775"/>
          </a:xfrm>
          <a:prstGeom prst="rightArrow">
            <a:avLst>
              <a:gd name="adj1" fmla="val 59778"/>
              <a:gd name="adj2" fmla="val 151908"/>
            </a:avLst>
          </a:prstGeom>
          <a:solidFill>
            <a:srgbClr val="FFFF99"/>
          </a:solidFill>
          <a:ln w="9525">
            <a:solidFill>
              <a:schemeClr val="tx1"/>
            </a:solidFill>
            <a:miter lim="800000"/>
            <a:headEnd/>
            <a:tailEnd/>
          </a:ln>
          <a:effectLst/>
        </p:spPr>
        <p:txBody>
          <a:bodyPr wrap="none" anchor="ctr"/>
          <a:lstStyle/>
          <a:p>
            <a:pPr algn="ctr"/>
            <a:r>
              <a:rPr lang="zh-CN" altLang="en-US" sz="1600">
                <a:solidFill>
                  <a:schemeClr val="folHlink"/>
                </a:solidFill>
                <a:latin typeface="Arial" charset="0"/>
              </a:rPr>
              <a:t>间接交付</a:t>
            </a:r>
          </a:p>
        </p:txBody>
      </p:sp>
      <p:sp>
        <p:nvSpPr>
          <p:cNvPr id="971005" name="AutoShape 253"/>
          <p:cNvSpPr>
            <a:spLocks noChangeArrowheads="1"/>
          </p:cNvSpPr>
          <p:nvPr/>
        </p:nvSpPr>
        <p:spPr bwMode="auto">
          <a:xfrm rot="20314671" flipH="1">
            <a:off x="2700338" y="4292600"/>
            <a:ext cx="1511300" cy="358775"/>
          </a:xfrm>
          <a:prstGeom prst="rightArrow">
            <a:avLst>
              <a:gd name="adj1" fmla="val 59778"/>
              <a:gd name="adj2" fmla="val 113871"/>
            </a:avLst>
          </a:prstGeom>
          <a:solidFill>
            <a:srgbClr val="FFCCCC"/>
          </a:solidFill>
          <a:ln w="38100" cmpd="dbl">
            <a:solidFill>
              <a:schemeClr val="tx1"/>
            </a:solidFill>
            <a:miter lim="800000"/>
            <a:headEnd/>
            <a:tailEnd/>
          </a:ln>
          <a:effectLst/>
        </p:spPr>
        <p:txBody>
          <a:bodyPr wrap="none" anchor="ctr"/>
          <a:lstStyle/>
          <a:p>
            <a:pPr algn="ctr"/>
            <a:r>
              <a:rPr lang="zh-CN" altLang="en-US" sz="1600">
                <a:solidFill>
                  <a:schemeClr val="folHlink"/>
                </a:solidFill>
                <a:latin typeface="Arial" charset="0"/>
              </a:rPr>
              <a:t>直接交付</a:t>
            </a:r>
          </a:p>
        </p:txBody>
      </p:sp>
      <p:grpSp>
        <p:nvGrpSpPr>
          <p:cNvPr id="971006" name="Group 254"/>
          <p:cNvGrpSpPr>
            <a:grpSpLocks/>
          </p:cNvGrpSpPr>
          <p:nvPr/>
        </p:nvGrpSpPr>
        <p:grpSpPr bwMode="auto">
          <a:xfrm>
            <a:off x="2732088" y="890588"/>
            <a:ext cx="760412" cy="825500"/>
            <a:chOff x="1721" y="561"/>
            <a:chExt cx="479" cy="520"/>
          </a:xfrm>
        </p:grpSpPr>
        <p:sp>
          <p:nvSpPr>
            <p:cNvPr id="971007" name="Rectangle 255"/>
            <p:cNvSpPr>
              <a:spLocks noChangeArrowheads="1"/>
            </p:cNvSpPr>
            <p:nvPr/>
          </p:nvSpPr>
          <p:spPr bwMode="auto">
            <a:xfrm>
              <a:off x="1728" y="586"/>
              <a:ext cx="467" cy="174"/>
            </a:xfrm>
            <a:prstGeom prst="rect">
              <a:avLst/>
            </a:prstGeom>
            <a:solidFill>
              <a:srgbClr val="C0C0C0"/>
            </a:solidFill>
            <a:ln w="9525">
              <a:noFill/>
              <a:miter lim="800000"/>
              <a:headEnd/>
              <a:tailEnd/>
            </a:ln>
            <a:effectLst/>
          </p:spPr>
          <p:txBody>
            <a:bodyPr wrap="none" anchor="ctr"/>
            <a:lstStyle/>
            <a:p>
              <a:endParaRPr lang="zh-CN" altLang="en-US"/>
            </a:p>
          </p:txBody>
        </p:sp>
        <p:sp>
          <p:nvSpPr>
            <p:cNvPr id="971008" name="Rectangle 256"/>
            <p:cNvSpPr>
              <a:spLocks noChangeArrowheads="1"/>
            </p:cNvSpPr>
            <p:nvPr/>
          </p:nvSpPr>
          <p:spPr bwMode="auto">
            <a:xfrm>
              <a:off x="1721" y="585"/>
              <a:ext cx="479" cy="469"/>
            </a:xfrm>
            <a:prstGeom prst="rect">
              <a:avLst/>
            </a:prstGeom>
            <a:noFill/>
            <a:ln w="9525">
              <a:solidFill>
                <a:schemeClr val="tx1"/>
              </a:solidFill>
              <a:miter lim="800000"/>
              <a:headEnd/>
              <a:tailEnd/>
            </a:ln>
            <a:effectLst/>
          </p:spPr>
          <p:txBody>
            <a:bodyPr wrap="none" anchor="ctr"/>
            <a:lstStyle/>
            <a:p>
              <a:endParaRPr lang="zh-CN" altLang="en-US"/>
            </a:p>
          </p:txBody>
        </p:sp>
        <p:sp>
          <p:nvSpPr>
            <p:cNvPr id="971009" name="Line 257"/>
            <p:cNvSpPr>
              <a:spLocks noChangeShapeType="1"/>
            </p:cNvSpPr>
            <p:nvPr/>
          </p:nvSpPr>
          <p:spPr bwMode="auto">
            <a:xfrm>
              <a:off x="1721" y="754"/>
              <a:ext cx="479" cy="0"/>
            </a:xfrm>
            <a:prstGeom prst="line">
              <a:avLst/>
            </a:prstGeom>
            <a:noFill/>
            <a:ln w="9525">
              <a:solidFill>
                <a:schemeClr val="tx1"/>
              </a:solidFill>
              <a:round/>
              <a:headEnd/>
              <a:tailEnd/>
            </a:ln>
            <a:effectLst/>
          </p:spPr>
          <p:txBody>
            <a:bodyPr/>
            <a:lstStyle/>
            <a:p>
              <a:endParaRPr lang="zh-CN" altLang="en-US"/>
            </a:p>
          </p:txBody>
        </p:sp>
        <p:sp>
          <p:nvSpPr>
            <p:cNvPr id="971010" name="Line 258"/>
            <p:cNvSpPr>
              <a:spLocks noChangeShapeType="1"/>
            </p:cNvSpPr>
            <p:nvPr/>
          </p:nvSpPr>
          <p:spPr bwMode="auto">
            <a:xfrm>
              <a:off x="1721" y="906"/>
              <a:ext cx="479" cy="0"/>
            </a:xfrm>
            <a:prstGeom prst="line">
              <a:avLst/>
            </a:prstGeom>
            <a:noFill/>
            <a:ln w="9525">
              <a:solidFill>
                <a:schemeClr val="tx1"/>
              </a:solidFill>
              <a:round/>
              <a:headEnd/>
              <a:tailEnd/>
            </a:ln>
            <a:effectLst/>
          </p:spPr>
          <p:txBody>
            <a:bodyPr/>
            <a:lstStyle/>
            <a:p>
              <a:endParaRPr lang="zh-CN" altLang="en-US"/>
            </a:p>
          </p:txBody>
        </p:sp>
        <p:sp>
          <p:nvSpPr>
            <p:cNvPr id="971011" name="Line 259"/>
            <p:cNvSpPr>
              <a:spLocks noChangeShapeType="1"/>
            </p:cNvSpPr>
            <p:nvPr/>
          </p:nvSpPr>
          <p:spPr bwMode="auto">
            <a:xfrm>
              <a:off x="1961" y="748"/>
              <a:ext cx="1" cy="302"/>
            </a:xfrm>
            <a:prstGeom prst="line">
              <a:avLst/>
            </a:prstGeom>
            <a:noFill/>
            <a:ln w="9525">
              <a:solidFill>
                <a:schemeClr val="tx1"/>
              </a:solidFill>
              <a:round/>
              <a:headEnd/>
              <a:tailEnd/>
            </a:ln>
            <a:effectLst/>
          </p:spPr>
          <p:txBody>
            <a:bodyPr/>
            <a:lstStyle/>
            <a:p>
              <a:endParaRPr lang="zh-CN" altLang="en-US"/>
            </a:p>
          </p:txBody>
        </p:sp>
        <p:sp>
          <p:nvSpPr>
            <p:cNvPr id="971012" name="Text Box 260"/>
            <p:cNvSpPr txBox="1">
              <a:spLocks noChangeArrowheads="1"/>
            </p:cNvSpPr>
            <p:nvPr/>
          </p:nvSpPr>
          <p:spPr bwMode="auto">
            <a:xfrm>
              <a:off x="1737" y="561"/>
              <a:ext cx="438" cy="520"/>
            </a:xfrm>
            <a:prstGeom prst="rect">
              <a:avLst/>
            </a:prstGeom>
            <a:noFill/>
            <a:ln w="9525">
              <a:noFill/>
              <a:miter lim="800000"/>
              <a:headEnd/>
              <a:tailEnd/>
            </a:ln>
            <a:effectLst/>
          </p:spPr>
          <p:txBody>
            <a:bodyPr wrap="none">
              <a:spAutoFit/>
            </a:bodyPr>
            <a:lstStyle/>
            <a:p>
              <a:pPr algn="ctr"/>
              <a:r>
                <a:rPr lang="en-US" altLang="zh-CN" sz="1600">
                  <a:solidFill>
                    <a:schemeClr val="folHlink"/>
                  </a:solidFill>
                  <a:latin typeface="Arial" charset="0"/>
                </a:rPr>
                <a:t>3</a:t>
              </a:r>
            </a:p>
            <a:p>
              <a:pPr algn="ctr"/>
              <a:r>
                <a:rPr lang="en-US" altLang="zh-CN" sz="1600">
                  <a:solidFill>
                    <a:schemeClr val="folHlink"/>
                  </a:solidFill>
                  <a:latin typeface="Arial" charset="0"/>
                </a:rPr>
                <a:t>2     2</a:t>
              </a:r>
            </a:p>
            <a:p>
              <a:pPr algn="ctr"/>
              <a:r>
                <a:rPr lang="en-US" altLang="zh-CN" sz="1600">
                  <a:solidFill>
                    <a:schemeClr val="folHlink"/>
                  </a:solidFill>
                  <a:latin typeface="Arial" charset="0"/>
                </a:rPr>
                <a:t>1     1</a:t>
              </a:r>
            </a:p>
          </p:txBody>
        </p:sp>
      </p:grpSp>
      <p:grpSp>
        <p:nvGrpSpPr>
          <p:cNvPr id="971013" name="Group 261"/>
          <p:cNvGrpSpPr>
            <a:grpSpLocks/>
          </p:cNvGrpSpPr>
          <p:nvPr/>
        </p:nvGrpSpPr>
        <p:grpSpPr bwMode="auto">
          <a:xfrm>
            <a:off x="5251450" y="890588"/>
            <a:ext cx="760413" cy="825500"/>
            <a:chOff x="1721" y="561"/>
            <a:chExt cx="479" cy="520"/>
          </a:xfrm>
        </p:grpSpPr>
        <p:sp>
          <p:nvSpPr>
            <p:cNvPr id="971014" name="Rectangle 262"/>
            <p:cNvSpPr>
              <a:spLocks noChangeArrowheads="1"/>
            </p:cNvSpPr>
            <p:nvPr/>
          </p:nvSpPr>
          <p:spPr bwMode="auto">
            <a:xfrm>
              <a:off x="1728" y="586"/>
              <a:ext cx="467" cy="174"/>
            </a:xfrm>
            <a:prstGeom prst="rect">
              <a:avLst/>
            </a:prstGeom>
            <a:solidFill>
              <a:srgbClr val="C0C0C0"/>
            </a:solidFill>
            <a:ln w="9525">
              <a:noFill/>
              <a:miter lim="800000"/>
              <a:headEnd/>
              <a:tailEnd/>
            </a:ln>
            <a:effectLst/>
          </p:spPr>
          <p:txBody>
            <a:bodyPr wrap="none" anchor="ctr"/>
            <a:lstStyle/>
            <a:p>
              <a:endParaRPr lang="zh-CN" altLang="en-US"/>
            </a:p>
          </p:txBody>
        </p:sp>
        <p:sp>
          <p:nvSpPr>
            <p:cNvPr id="971015" name="Rectangle 263"/>
            <p:cNvSpPr>
              <a:spLocks noChangeArrowheads="1"/>
            </p:cNvSpPr>
            <p:nvPr/>
          </p:nvSpPr>
          <p:spPr bwMode="auto">
            <a:xfrm>
              <a:off x="1721" y="585"/>
              <a:ext cx="479" cy="469"/>
            </a:xfrm>
            <a:prstGeom prst="rect">
              <a:avLst/>
            </a:prstGeom>
            <a:noFill/>
            <a:ln w="9525">
              <a:solidFill>
                <a:schemeClr val="tx1"/>
              </a:solidFill>
              <a:miter lim="800000"/>
              <a:headEnd/>
              <a:tailEnd/>
            </a:ln>
            <a:effectLst/>
          </p:spPr>
          <p:txBody>
            <a:bodyPr wrap="none" anchor="ctr"/>
            <a:lstStyle/>
            <a:p>
              <a:endParaRPr lang="zh-CN" altLang="en-US"/>
            </a:p>
          </p:txBody>
        </p:sp>
        <p:sp>
          <p:nvSpPr>
            <p:cNvPr id="971016" name="Line 264"/>
            <p:cNvSpPr>
              <a:spLocks noChangeShapeType="1"/>
            </p:cNvSpPr>
            <p:nvPr/>
          </p:nvSpPr>
          <p:spPr bwMode="auto">
            <a:xfrm>
              <a:off x="1721" y="754"/>
              <a:ext cx="479" cy="0"/>
            </a:xfrm>
            <a:prstGeom prst="line">
              <a:avLst/>
            </a:prstGeom>
            <a:noFill/>
            <a:ln w="9525">
              <a:solidFill>
                <a:schemeClr val="tx1"/>
              </a:solidFill>
              <a:round/>
              <a:headEnd/>
              <a:tailEnd/>
            </a:ln>
            <a:effectLst/>
          </p:spPr>
          <p:txBody>
            <a:bodyPr/>
            <a:lstStyle/>
            <a:p>
              <a:endParaRPr lang="zh-CN" altLang="en-US"/>
            </a:p>
          </p:txBody>
        </p:sp>
        <p:sp>
          <p:nvSpPr>
            <p:cNvPr id="971017" name="Line 265"/>
            <p:cNvSpPr>
              <a:spLocks noChangeShapeType="1"/>
            </p:cNvSpPr>
            <p:nvPr/>
          </p:nvSpPr>
          <p:spPr bwMode="auto">
            <a:xfrm>
              <a:off x="1721" y="906"/>
              <a:ext cx="479" cy="0"/>
            </a:xfrm>
            <a:prstGeom prst="line">
              <a:avLst/>
            </a:prstGeom>
            <a:noFill/>
            <a:ln w="9525">
              <a:solidFill>
                <a:schemeClr val="tx1"/>
              </a:solidFill>
              <a:round/>
              <a:headEnd/>
              <a:tailEnd/>
            </a:ln>
            <a:effectLst/>
          </p:spPr>
          <p:txBody>
            <a:bodyPr/>
            <a:lstStyle/>
            <a:p>
              <a:endParaRPr lang="zh-CN" altLang="en-US"/>
            </a:p>
          </p:txBody>
        </p:sp>
        <p:sp>
          <p:nvSpPr>
            <p:cNvPr id="971018" name="Line 266"/>
            <p:cNvSpPr>
              <a:spLocks noChangeShapeType="1"/>
            </p:cNvSpPr>
            <p:nvPr/>
          </p:nvSpPr>
          <p:spPr bwMode="auto">
            <a:xfrm>
              <a:off x="1961" y="748"/>
              <a:ext cx="1" cy="302"/>
            </a:xfrm>
            <a:prstGeom prst="line">
              <a:avLst/>
            </a:prstGeom>
            <a:noFill/>
            <a:ln w="9525">
              <a:solidFill>
                <a:schemeClr val="tx1"/>
              </a:solidFill>
              <a:round/>
              <a:headEnd/>
              <a:tailEnd/>
            </a:ln>
            <a:effectLst/>
          </p:spPr>
          <p:txBody>
            <a:bodyPr/>
            <a:lstStyle/>
            <a:p>
              <a:endParaRPr lang="zh-CN" altLang="en-US"/>
            </a:p>
          </p:txBody>
        </p:sp>
        <p:sp>
          <p:nvSpPr>
            <p:cNvPr id="971019" name="Text Box 267"/>
            <p:cNvSpPr txBox="1">
              <a:spLocks noChangeArrowheads="1"/>
            </p:cNvSpPr>
            <p:nvPr/>
          </p:nvSpPr>
          <p:spPr bwMode="auto">
            <a:xfrm>
              <a:off x="1737" y="561"/>
              <a:ext cx="438" cy="520"/>
            </a:xfrm>
            <a:prstGeom prst="rect">
              <a:avLst/>
            </a:prstGeom>
            <a:noFill/>
            <a:ln w="9525">
              <a:noFill/>
              <a:miter lim="800000"/>
              <a:headEnd/>
              <a:tailEnd/>
            </a:ln>
            <a:effectLst/>
          </p:spPr>
          <p:txBody>
            <a:bodyPr wrap="none">
              <a:spAutoFit/>
            </a:bodyPr>
            <a:lstStyle/>
            <a:p>
              <a:pPr algn="ctr"/>
              <a:r>
                <a:rPr lang="en-US" altLang="zh-CN" sz="1600">
                  <a:solidFill>
                    <a:schemeClr val="folHlink"/>
                  </a:solidFill>
                  <a:latin typeface="Arial" charset="0"/>
                </a:rPr>
                <a:t>3</a:t>
              </a:r>
            </a:p>
            <a:p>
              <a:pPr algn="ctr"/>
              <a:r>
                <a:rPr lang="en-US" altLang="zh-CN" sz="1600">
                  <a:solidFill>
                    <a:schemeClr val="folHlink"/>
                  </a:solidFill>
                  <a:latin typeface="Arial" charset="0"/>
                </a:rPr>
                <a:t>2     2</a:t>
              </a:r>
            </a:p>
            <a:p>
              <a:pPr algn="ctr"/>
              <a:r>
                <a:rPr lang="en-US" altLang="zh-CN" sz="1600">
                  <a:solidFill>
                    <a:schemeClr val="folHlink"/>
                  </a:solidFill>
                  <a:latin typeface="Arial" charset="0"/>
                </a:rPr>
                <a:t>1     1</a:t>
              </a:r>
            </a:p>
          </p:txBody>
        </p:sp>
      </p:grpSp>
      <p:grpSp>
        <p:nvGrpSpPr>
          <p:cNvPr id="971020" name="Group 268"/>
          <p:cNvGrpSpPr>
            <a:grpSpLocks/>
          </p:cNvGrpSpPr>
          <p:nvPr/>
        </p:nvGrpSpPr>
        <p:grpSpPr bwMode="auto">
          <a:xfrm>
            <a:off x="7812088" y="890588"/>
            <a:ext cx="760412" cy="825500"/>
            <a:chOff x="1721" y="561"/>
            <a:chExt cx="479" cy="520"/>
          </a:xfrm>
        </p:grpSpPr>
        <p:sp>
          <p:nvSpPr>
            <p:cNvPr id="971021" name="Rectangle 269"/>
            <p:cNvSpPr>
              <a:spLocks noChangeArrowheads="1"/>
            </p:cNvSpPr>
            <p:nvPr/>
          </p:nvSpPr>
          <p:spPr bwMode="auto">
            <a:xfrm>
              <a:off x="1728" y="586"/>
              <a:ext cx="467" cy="174"/>
            </a:xfrm>
            <a:prstGeom prst="rect">
              <a:avLst/>
            </a:prstGeom>
            <a:solidFill>
              <a:srgbClr val="C0C0C0"/>
            </a:solidFill>
            <a:ln w="9525">
              <a:noFill/>
              <a:miter lim="800000"/>
              <a:headEnd/>
              <a:tailEnd/>
            </a:ln>
            <a:effectLst/>
          </p:spPr>
          <p:txBody>
            <a:bodyPr wrap="none" anchor="ctr"/>
            <a:lstStyle/>
            <a:p>
              <a:endParaRPr lang="zh-CN" altLang="en-US"/>
            </a:p>
          </p:txBody>
        </p:sp>
        <p:sp>
          <p:nvSpPr>
            <p:cNvPr id="971022" name="Rectangle 270"/>
            <p:cNvSpPr>
              <a:spLocks noChangeArrowheads="1"/>
            </p:cNvSpPr>
            <p:nvPr/>
          </p:nvSpPr>
          <p:spPr bwMode="auto">
            <a:xfrm>
              <a:off x="1721" y="585"/>
              <a:ext cx="479" cy="469"/>
            </a:xfrm>
            <a:prstGeom prst="rect">
              <a:avLst/>
            </a:prstGeom>
            <a:noFill/>
            <a:ln w="9525">
              <a:solidFill>
                <a:schemeClr val="tx1"/>
              </a:solidFill>
              <a:miter lim="800000"/>
              <a:headEnd/>
              <a:tailEnd/>
            </a:ln>
            <a:effectLst/>
          </p:spPr>
          <p:txBody>
            <a:bodyPr wrap="none" anchor="ctr"/>
            <a:lstStyle/>
            <a:p>
              <a:endParaRPr lang="zh-CN" altLang="en-US"/>
            </a:p>
          </p:txBody>
        </p:sp>
        <p:sp>
          <p:nvSpPr>
            <p:cNvPr id="971023" name="Line 271"/>
            <p:cNvSpPr>
              <a:spLocks noChangeShapeType="1"/>
            </p:cNvSpPr>
            <p:nvPr/>
          </p:nvSpPr>
          <p:spPr bwMode="auto">
            <a:xfrm>
              <a:off x="1721" y="754"/>
              <a:ext cx="479" cy="0"/>
            </a:xfrm>
            <a:prstGeom prst="line">
              <a:avLst/>
            </a:prstGeom>
            <a:noFill/>
            <a:ln w="9525">
              <a:solidFill>
                <a:schemeClr val="tx1"/>
              </a:solidFill>
              <a:round/>
              <a:headEnd/>
              <a:tailEnd/>
            </a:ln>
            <a:effectLst/>
          </p:spPr>
          <p:txBody>
            <a:bodyPr/>
            <a:lstStyle/>
            <a:p>
              <a:endParaRPr lang="zh-CN" altLang="en-US"/>
            </a:p>
          </p:txBody>
        </p:sp>
        <p:sp>
          <p:nvSpPr>
            <p:cNvPr id="971024" name="Line 272"/>
            <p:cNvSpPr>
              <a:spLocks noChangeShapeType="1"/>
            </p:cNvSpPr>
            <p:nvPr/>
          </p:nvSpPr>
          <p:spPr bwMode="auto">
            <a:xfrm>
              <a:off x="1721" y="906"/>
              <a:ext cx="479" cy="0"/>
            </a:xfrm>
            <a:prstGeom prst="line">
              <a:avLst/>
            </a:prstGeom>
            <a:noFill/>
            <a:ln w="9525">
              <a:solidFill>
                <a:schemeClr val="tx1"/>
              </a:solidFill>
              <a:round/>
              <a:headEnd/>
              <a:tailEnd/>
            </a:ln>
            <a:effectLst/>
          </p:spPr>
          <p:txBody>
            <a:bodyPr/>
            <a:lstStyle/>
            <a:p>
              <a:endParaRPr lang="zh-CN" altLang="en-US"/>
            </a:p>
          </p:txBody>
        </p:sp>
        <p:sp>
          <p:nvSpPr>
            <p:cNvPr id="971025" name="Line 273"/>
            <p:cNvSpPr>
              <a:spLocks noChangeShapeType="1"/>
            </p:cNvSpPr>
            <p:nvPr/>
          </p:nvSpPr>
          <p:spPr bwMode="auto">
            <a:xfrm>
              <a:off x="1961" y="748"/>
              <a:ext cx="1" cy="302"/>
            </a:xfrm>
            <a:prstGeom prst="line">
              <a:avLst/>
            </a:prstGeom>
            <a:noFill/>
            <a:ln w="9525">
              <a:solidFill>
                <a:schemeClr val="tx1"/>
              </a:solidFill>
              <a:round/>
              <a:headEnd/>
              <a:tailEnd/>
            </a:ln>
            <a:effectLst/>
          </p:spPr>
          <p:txBody>
            <a:bodyPr/>
            <a:lstStyle/>
            <a:p>
              <a:endParaRPr lang="zh-CN" altLang="en-US"/>
            </a:p>
          </p:txBody>
        </p:sp>
        <p:sp>
          <p:nvSpPr>
            <p:cNvPr id="971026" name="Text Box 274"/>
            <p:cNvSpPr txBox="1">
              <a:spLocks noChangeArrowheads="1"/>
            </p:cNvSpPr>
            <p:nvPr/>
          </p:nvSpPr>
          <p:spPr bwMode="auto">
            <a:xfrm>
              <a:off x="1737" y="561"/>
              <a:ext cx="438" cy="520"/>
            </a:xfrm>
            <a:prstGeom prst="rect">
              <a:avLst/>
            </a:prstGeom>
            <a:noFill/>
            <a:ln w="9525">
              <a:noFill/>
              <a:miter lim="800000"/>
              <a:headEnd/>
              <a:tailEnd/>
            </a:ln>
            <a:effectLst/>
          </p:spPr>
          <p:txBody>
            <a:bodyPr wrap="none">
              <a:spAutoFit/>
            </a:bodyPr>
            <a:lstStyle/>
            <a:p>
              <a:pPr algn="ctr"/>
              <a:r>
                <a:rPr lang="en-US" altLang="zh-CN" sz="1600">
                  <a:solidFill>
                    <a:schemeClr val="folHlink"/>
                  </a:solidFill>
                  <a:latin typeface="Arial" charset="0"/>
                </a:rPr>
                <a:t>3</a:t>
              </a:r>
            </a:p>
            <a:p>
              <a:pPr algn="ctr"/>
              <a:r>
                <a:rPr lang="en-US" altLang="zh-CN" sz="1600">
                  <a:solidFill>
                    <a:schemeClr val="folHlink"/>
                  </a:solidFill>
                  <a:latin typeface="Arial" charset="0"/>
                </a:rPr>
                <a:t>2     2</a:t>
              </a:r>
            </a:p>
            <a:p>
              <a:pPr algn="ctr"/>
              <a:r>
                <a:rPr lang="en-US" altLang="zh-CN" sz="1600">
                  <a:solidFill>
                    <a:schemeClr val="folHlink"/>
                  </a:solidFill>
                  <a:latin typeface="Arial" charset="0"/>
                </a:rPr>
                <a:t>1     1</a:t>
              </a:r>
            </a:p>
          </p:txBody>
        </p:sp>
      </p:grpSp>
      <p:grpSp>
        <p:nvGrpSpPr>
          <p:cNvPr id="971027" name="Group 275"/>
          <p:cNvGrpSpPr>
            <a:grpSpLocks/>
          </p:cNvGrpSpPr>
          <p:nvPr/>
        </p:nvGrpSpPr>
        <p:grpSpPr bwMode="auto">
          <a:xfrm>
            <a:off x="4243388" y="4402138"/>
            <a:ext cx="760412" cy="825500"/>
            <a:chOff x="1721" y="561"/>
            <a:chExt cx="479" cy="520"/>
          </a:xfrm>
        </p:grpSpPr>
        <p:sp>
          <p:nvSpPr>
            <p:cNvPr id="971028" name="Rectangle 276"/>
            <p:cNvSpPr>
              <a:spLocks noChangeArrowheads="1"/>
            </p:cNvSpPr>
            <p:nvPr/>
          </p:nvSpPr>
          <p:spPr bwMode="auto">
            <a:xfrm>
              <a:off x="1728" y="586"/>
              <a:ext cx="467" cy="174"/>
            </a:xfrm>
            <a:prstGeom prst="rect">
              <a:avLst/>
            </a:prstGeom>
            <a:solidFill>
              <a:srgbClr val="C0C0C0"/>
            </a:solidFill>
            <a:ln w="9525">
              <a:noFill/>
              <a:miter lim="800000"/>
              <a:headEnd/>
              <a:tailEnd/>
            </a:ln>
            <a:effectLst/>
          </p:spPr>
          <p:txBody>
            <a:bodyPr wrap="none" anchor="ctr"/>
            <a:lstStyle/>
            <a:p>
              <a:endParaRPr lang="zh-CN" altLang="en-US"/>
            </a:p>
          </p:txBody>
        </p:sp>
        <p:sp>
          <p:nvSpPr>
            <p:cNvPr id="971029" name="Rectangle 277"/>
            <p:cNvSpPr>
              <a:spLocks noChangeArrowheads="1"/>
            </p:cNvSpPr>
            <p:nvPr/>
          </p:nvSpPr>
          <p:spPr bwMode="auto">
            <a:xfrm>
              <a:off x="1721" y="585"/>
              <a:ext cx="479" cy="469"/>
            </a:xfrm>
            <a:prstGeom prst="rect">
              <a:avLst/>
            </a:prstGeom>
            <a:noFill/>
            <a:ln w="9525">
              <a:solidFill>
                <a:schemeClr val="tx1"/>
              </a:solidFill>
              <a:miter lim="800000"/>
              <a:headEnd/>
              <a:tailEnd/>
            </a:ln>
            <a:effectLst/>
          </p:spPr>
          <p:txBody>
            <a:bodyPr wrap="none" anchor="ctr"/>
            <a:lstStyle/>
            <a:p>
              <a:endParaRPr lang="zh-CN" altLang="en-US"/>
            </a:p>
          </p:txBody>
        </p:sp>
        <p:sp>
          <p:nvSpPr>
            <p:cNvPr id="971030" name="Line 278"/>
            <p:cNvSpPr>
              <a:spLocks noChangeShapeType="1"/>
            </p:cNvSpPr>
            <p:nvPr/>
          </p:nvSpPr>
          <p:spPr bwMode="auto">
            <a:xfrm>
              <a:off x="1721" y="754"/>
              <a:ext cx="479" cy="0"/>
            </a:xfrm>
            <a:prstGeom prst="line">
              <a:avLst/>
            </a:prstGeom>
            <a:noFill/>
            <a:ln w="9525">
              <a:solidFill>
                <a:schemeClr val="tx1"/>
              </a:solidFill>
              <a:round/>
              <a:headEnd/>
              <a:tailEnd/>
            </a:ln>
            <a:effectLst/>
          </p:spPr>
          <p:txBody>
            <a:bodyPr/>
            <a:lstStyle/>
            <a:p>
              <a:endParaRPr lang="zh-CN" altLang="en-US"/>
            </a:p>
          </p:txBody>
        </p:sp>
        <p:sp>
          <p:nvSpPr>
            <p:cNvPr id="971031" name="Line 279"/>
            <p:cNvSpPr>
              <a:spLocks noChangeShapeType="1"/>
            </p:cNvSpPr>
            <p:nvPr/>
          </p:nvSpPr>
          <p:spPr bwMode="auto">
            <a:xfrm>
              <a:off x="1721" y="906"/>
              <a:ext cx="479" cy="0"/>
            </a:xfrm>
            <a:prstGeom prst="line">
              <a:avLst/>
            </a:prstGeom>
            <a:noFill/>
            <a:ln w="9525">
              <a:solidFill>
                <a:schemeClr val="tx1"/>
              </a:solidFill>
              <a:round/>
              <a:headEnd/>
              <a:tailEnd/>
            </a:ln>
            <a:effectLst/>
          </p:spPr>
          <p:txBody>
            <a:bodyPr/>
            <a:lstStyle/>
            <a:p>
              <a:endParaRPr lang="zh-CN" altLang="en-US"/>
            </a:p>
          </p:txBody>
        </p:sp>
        <p:sp>
          <p:nvSpPr>
            <p:cNvPr id="971032" name="Line 280"/>
            <p:cNvSpPr>
              <a:spLocks noChangeShapeType="1"/>
            </p:cNvSpPr>
            <p:nvPr/>
          </p:nvSpPr>
          <p:spPr bwMode="auto">
            <a:xfrm>
              <a:off x="1961" y="748"/>
              <a:ext cx="1" cy="302"/>
            </a:xfrm>
            <a:prstGeom prst="line">
              <a:avLst/>
            </a:prstGeom>
            <a:noFill/>
            <a:ln w="9525">
              <a:solidFill>
                <a:schemeClr val="tx1"/>
              </a:solidFill>
              <a:round/>
              <a:headEnd/>
              <a:tailEnd/>
            </a:ln>
            <a:effectLst/>
          </p:spPr>
          <p:txBody>
            <a:bodyPr/>
            <a:lstStyle/>
            <a:p>
              <a:endParaRPr lang="zh-CN" altLang="en-US"/>
            </a:p>
          </p:txBody>
        </p:sp>
        <p:sp>
          <p:nvSpPr>
            <p:cNvPr id="971033" name="Text Box 281"/>
            <p:cNvSpPr txBox="1">
              <a:spLocks noChangeArrowheads="1"/>
            </p:cNvSpPr>
            <p:nvPr/>
          </p:nvSpPr>
          <p:spPr bwMode="auto">
            <a:xfrm>
              <a:off x="1737" y="561"/>
              <a:ext cx="438" cy="520"/>
            </a:xfrm>
            <a:prstGeom prst="rect">
              <a:avLst/>
            </a:prstGeom>
            <a:noFill/>
            <a:ln w="9525">
              <a:noFill/>
              <a:miter lim="800000"/>
              <a:headEnd/>
              <a:tailEnd/>
            </a:ln>
            <a:effectLst/>
          </p:spPr>
          <p:txBody>
            <a:bodyPr wrap="none">
              <a:spAutoFit/>
            </a:bodyPr>
            <a:lstStyle/>
            <a:p>
              <a:pPr algn="ctr"/>
              <a:r>
                <a:rPr lang="en-US" altLang="zh-CN" sz="1600">
                  <a:solidFill>
                    <a:schemeClr val="folHlink"/>
                  </a:solidFill>
                  <a:latin typeface="Arial" charset="0"/>
                </a:rPr>
                <a:t>3</a:t>
              </a:r>
            </a:p>
            <a:p>
              <a:pPr algn="ctr"/>
              <a:r>
                <a:rPr lang="en-US" altLang="zh-CN" sz="1600">
                  <a:solidFill>
                    <a:schemeClr val="folHlink"/>
                  </a:solidFill>
                  <a:latin typeface="Arial" charset="0"/>
                </a:rPr>
                <a:t>2     2</a:t>
              </a:r>
            </a:p>
            <a:p>
              <a:pPr algn="ctr"/>
              <a:r>
                <a:rPr lang="en-US" altLang="zh-CN" sz="1600">
                  <a:solidFill>
                    <a:schemeClr val="folHlink"/>
                  </a:solidFill>
                  <a:latin typeface="Arial" charset="0"/>
                </a:rPr>
                <a:t>1     1</a:t>
              </a:r>
            </a:p>
          </p:txBody>
        </p:sp>
      </p:grpSp>
      <p:grpSp>
        <p:nvGrpSpPr>
          <p:cNvPr id="971034" name="Group 282"/>
          <p:cNvGrpSpPr>
            <a:grpSpLocks/>
          </p:cNvGrpSpPr>
          <p:nvPr/>
        </p:nvGrpSpPr>
        <p:grpSpPr bwMode="auto">
          <a:xfrm>
            <a:off x="7627938" y="4402138"/>
            <a:ext cx="760412" cy="825500"/>
            <a:chOff x="1721" y="561"/>
            <a:chExt cx="479" cy="520"/>
          </a:xfrm>
        </p:grpSpPr>
        <p:sp>
          <p:nvSpPr>
            <p:cNvPr id="971035" name="Rectangle 283"/>
            <p:cNvSpPr>
              <a:spLocks noChangeArrowheads="1"/>
            </p:cNvSpPr>
            <p:nvPr/>
          </p:nvSpPr>
          <p:spPr bwMode="auto">
            <a:xfrm>
              <a:off x="1728" y="586"/>
              <a:ext cx="467" cy="174"/>
            </a:xfrm>
            <a:prstGeom prst="rect">
              <a:avLst/>
            </a:prstGeom>
            <a:solidFill>
              <a:srgbClr val="C0C0C0"/>
            </a:solidFill>
            <a:ln w="9525">
              <a:noFill/>
              <a:miter lim="800000"/>
              <a:headEnd/>
              <a:tailEnd/>
            </a:ln>
            <a:effectLst/>
          </p:spPr>
          <p:txBody>
            <a:bodyPr wrap="none" anchor="ctr"/>
            <a:lstStyle/>
            <a:p>
              <a:endParaRPr lang="zh-CN" altLang="en-US"/>
            </a:p>
          </p:txBody>
        </p:sp>
        <p:sp>
          <p:nvSpPr>
            <p:cNvPr id="971036" name="Rectangle 284"/>
            <p:cNvSpPr>
              <a:spLocks noChangeArrowheads="1"/>
            </p:cNvSpPr>
            <p:nvPr/>
          </p:nvSpPr>
          <p:spPr bwMode="auto">
            <a:xfrm>
              <a:off x="1721" y="585"/>
              <a:ext cx="479" cy="469"/>
            </a:xfrm>
            <a:prstGeom prst="rect">
              <a:avLst/>
            </a:prstGeom>
            <a:noFill/>
            <a:ln w="9525">
              <a:solidFill>
                <a:schemeClr val="tx1"/>
              </a:solidFill>
              <a:miter lim="800000"/>
              <a:headEnd/>
              <a:tailEnd/>
            </a:ln>
            <a:effectLst/>
          </p:spPr>
          <p:txBody>
            <a:bodyPr wrap="none" anchor="ctr"/>
            <a:lstStyle/>
            <a:p>
              <a:endParaRPr lang="zh-CN" altLang="en-US"/>
            </a:p>
          </p:txBody>
        </p:sp>
        <p:sp>
          <p:nvSpPr>
            <p:cNvPr id="971037" name="Line 285"/>
            <p:cNvSpPr>
              <a:spLocks noChangeShapeType="1"/>
            </p:cNvSpPr>
            <p:nvPr/>
          </p:nvSpPr>
          <p:spPr bwMode="auto">
            <a:xfrm>
              <a:off x="1721" y="754"/>
              <a:ext cx="479" cy="0"/>
            </a:xfrm>
            <a:prstGeom prst="line">
              <a:avLst/>
            </a:prstGeom>
            <a:noFill/>
            <a:ln w="9525">
              <a:solidFill>
                <a:schemeClr val="tx1"/>
              </a:solidFill>
              <a:round/>
              <a:headEnd/>
              <a:tailEnd/>
            </a:ln>
            <a:effectLst/>
          </p:spPr>
          <p:txBody>
            <a:bodyPr/>
            <a:lstStyle/>
            <a:p>
              <a:endParaRPr lang="zh-CN" altLang="en-US"/>
            </a:p>
          </p:txBody>
        </p:sp>
        <p:sp>
          <p:nvSpPr>
            <p:cNvPr id="971038" name="Line 286"/>
            <p:cNvSpPr>
              <a:spLocks noChangeShapeType="1"/>
            </p:cNvSpPr>
            <p:nvPr/>
          </p:nvSpPr>
          <p:spPr bwMode="auto">
            <a:xfrm>
              <a:off x="1721" y="906"/>
              <a:ext cx="479" cy="0"/>
            </a:xfrm>
            <a:prstGeom prst="line">
              <a:avLst/>
            </a:prstGeom>
            <a:noFill/>
            <a:ln w="9525">
              <a:solidFill>
                <a:schemeClr val="tx1"/>
              </a:solidFill>
              <a:round/>
              <a:headEnd/>
              <a:tailEnd/>
            </a:ln>
            <a:effectLst/>
          </p:spPr>
          <p:txBody>
            <a:bodyPr/>
            <a:lstStyle/>
            <a:p>
              <a:endParaRPr lang="zh-CN" altLang="en-US"/>
            </a:p>
          </p:txBody>
        </p:sp>
        <p:sp>
          <p:nvSpPr>
            <p:cNvPr id="971039" name="Line 287"/>
            <p:cNvSpPr>
              <a:spLocks noChangeShapeType="1"/>
            </p:cNvSpPr>
            <p:nvPr/>
          </p:nvSpPr>
          <p:spPr bwMode="auto">
            <a:xfrm>
              <a:off x="1961" y="748"/>
              <a:ext cx="1" cy="302"/>
            </a:xfrm>
            <a:prstGeom prst="line">
              <a:avLst/>
            </a:prstGeom>
            <a:noFill/>
            <a:ln w="9525">
              <a:solidFill>
                <a:schemeClr val="tx1"/>
              </a:solidFill>
              <a:round/>
              <a:headEnd/>
              <a:tailEnd/>
            </a:ln>
            <a:effectLst/>
          </p:spPr>
          <p:txBody>
            <a:bodyPr/>
            <a:lstStyle/>
            <a:p>
              <a:endParaRPr lang="zh-CN" altLang="en-US"/>
            </a:p>
          </p:txBody>
        </p:sp>
        <p:sp>
          <p:nvSpPr>
            <p:cNvPr id="971040" name="Text Box 288"/>
            <p:cNvSpPr txBox="1">
              <a:spLocks noChangeArrowheads="1"/>
            </p:cNvSpPr>
            <p:nvPr/>
          </p:nvSpPr>
          <p:spPr bwMode="auto">
            <a:xfrm>
              <a:off x="1737" y="561"/>
              <a:ext cx="438" cy="520"/>
            </a:xfrm>
            <a:prstGeom prst="rect">
              <a:avLst/>
            </a:prstGeom>
            <a:noFill/>
            <a:ln w="9525">
              <a:noFill/>
              <a:miter lim="800000"/>
              <a:headEnd/>
              <a:tailEnd/>
            </a:ln>
            <a:effectLst/>
          </p:spPr>
          <p:txBody>
            <a:bodyPr wrap="none">
              <a:spAutoFit/>
            </a:bodyPr>
            <a:lstStyle/>
            <a:p>
              <a:pPr algn="ctr"/>
              <a:r>
                <a:rPr lang="en-US" altLang="zh-CN" sz="1600">
                  <a:solidFill>
                    <a:schemeClr val="folHlink"/>
                  </a:solidFill>
                  <a:latin typeface="Arial" charset="0"/>
                </a:rPr>
                <a:t>3</a:t>
              </a:r>
            </a:p>
            <a:p>
              <a:pPr algn="ctr"/>
              <a:r>
                <a:rPr lang="en-US" altLang="zh-CN" sz="1600">
                  <a:solidFill>
                    <a:schemeClr val="folHlink"/>
                  </a:solidFill>
                  <a:latin typeface="Arial" charset="0"/>
                </a:rPr>
                <a:t>2     2</a:t>
              </a:r>
            </a:p>
            <a:p>
              <a:pPr algn="ctr"/>
              <a:r>
                <a:rPr lang="en-US" altLang="zh-CN" sz="1600">
                  <a:solidFill>
                    <a:schemeClr val="folHlink"/>
                  </a:solidFill>
                  <a:latin typeface="Arial" charset="0"/>
                </a:rPr>
                <a:t>1     1</a:t>
              </a:r>
            </a:p>
          </p:txBody>
        </p:sp>
      </p:grpSp>
      <p:sp>
        <p:nvSpPr>
          <p:cNvPr id="971041" name="Freeform 289"/>
          <p:cNvSpPr>
            <a:spLocks/>
          </p:cNvSpPr>
          <p:nvPr/>
        </p:nvSpPr>
        <p:spPr bwMode="auto">
          <a:xfrm>
            <a:off x="1116013" y="549275"/>
            <a:ext cx="7791450" cy="5788025"/>
          </a:xfrm>
          <a:custGeom>
            <a:avLst/>
            <a:gdLst/>
            <a:ahLst/>
            <a:cxnLst>
              <a:cxn ang="0">
                <a:pos x="4" y="0"/>
              </a:cxn>
              <a:cxn ang="0">
                <a:pos x="4" y="453"/>
              </a:cxn>
              <a:cxn ang="0">
                <a:pos x="13" y="736"/>
              </a:cxn>
              <a:cxn ang="0">
                <a:pos x="69" y="794"/>
              </a:cxn>
              <a:cxn ang="0">
                <a:pos x="279" y="812"/>
              </a:cxn>
              <a:cxn ang="0">
                <a:pos x="579" y="815"/>
              </a:cxn>
              <a:cxn ang="0">
                <a:pos x="924" y="809"/>
              </a:cxn>
              <a:cxn ang="0">
                <a:pos x="1083" y="737"/>
              </a:cxn>
              <a:cxn ang="0">
                <a:pos x="1098" y="398"/>
              </a:cxn>
              <a:cxn ang="0">
                <a:pos x="1175" y="269"/>
              </a:cxn>
              <a:cxn ang="0">
                <a:pos x="1406" y="290"/>
              </a:cxn>
              <a:cxn ang="0">
                <a:pos x="1442" y="551"/>
              </a:cxn>
              <a:cxn ang="0">
                <a:pos x="1466" y="773"/>
              </a:cxn>
              <a:cxn ang="0">
                <a:pos x="1676" y="809"/>
              </a:cxn>
              <a:cxn ang="0">
                <a:pos x="1859" y="803"/>
              </a:cxn>
              <a:cxn ang="0">
                <a:pos x="2349" y="803"/>
              </a:cxn>
              <a:cxn ang="0">
                <a:pos x="2514" y="779"/>
              </a:cxn>
              <a:cxn ang="0">
                <a:pos x="2636" y="680"/>
              </a:cxn>
              <a:cxn ang="0">
                <a:pos x="2660" y="392"/>
              </a:cxn>
              <a:cxn ang="0">
                <a:pos x="2726" y="275"/>
              </a:cxn>
              <a:cxn ang="0">
                <a:pos x="2975" y="287"/>
              </a:cxn>
              <a:cxn ang="0">
                <a:pos x="3026" y="464"/>
              </a:cxn>
              <a:cxn ang="0">
                <a:pos x="3053" y="695"/>
              </a:cxn>
              <a:cxn ang="0">
                <a:pos x="3185" y="806"/>
              </a:cxn>
              <a:cxn ang="0">
                <a:pos x="3479" y="815"/>
              </a:cxn>
              <a:cxn ang="0">
                <a:pos x="3875" y="818"/>
              </a:cxn>
              <a:cxn ang="0">
                <a:pos x="4208" y="791"/>
              </a:cxn>
              <a:cxn ang="0">
                <a:pos x="4265" y="629"/>
              </a:cxn>
              <a:cxn ang="0">
                <a:pos x="4274" y="410"/>
              </a:cxn>
              <a:cxn ang="0">
                <a:pos x="4358" y="272"/>
              </a:cxn>
              <a:cxn ang="0">
                <a:pos x="4598" y="299"/>
              </a:cxn>
              <a:cxn ang="0">
                <a:pos x="4652" y="608"/>
              </a:cxn>
              <a:cxn ang="0">
                <a:pos x="4681" y="814"/>
              </a:cxn>
              <a:cxn ang="0">
                <a:pos x="4873" y="1094"/>
              </a:cxn>
              <a:cxn ang="0">
                <a:pos x="4889" y="1798"/>
              </a:cxn>
              <a:cxn ang="0">
                <a:pos x="4873" y="2478"/>
              </a:cxn>
              <a:cxn ang="0">
                <a:pos x="4829" y="2962"/>
              </a:cxn>
              <a:cxn ang="0">
                <a:pos x="4661" y="3026"/>
              </a:cxn>
              <a:cxn ang="0">
                <a:pos x="4545" y="2982"/>
              </a:cxn>
              <a:cxn ang="0">
                <a:pos x="4521" y="2838"/>
              </a:cxn>
              <a:cxn ang="0">
                <a:pos x="4517" y="2626"/>
              </a:cxn>
              <a:cxn ang="0">
                <a:pos x="4469" y="2494"/>
              </a:cxn>
              <a:cxn ang="0">
                <a:pos x="4209" y="2494"/>
              </a:cxn>
              <a:cxn ang="0">
                <a:pos x="4141" y="2650"/>
              </a:cxn>
              <a:cxn ang="0">
                <a:pos x="4125" y="2978"/>
              </a:cxn>
              <a:cxn ang="0">
                <a:pos x="3881" y="3053"/>
              </a:cxn>
              <a:cxn ang="0">
                <a:pos x="3213" y="3046"/>
              </a:cxn>
              <a:cxn ang="0">
                <a:pos x="2893" y="3042"/>
              </a:cxn>
              <a:cxn ang="0">
                <a:pos x="2617" y="3026"/>
              </a:cxn>
              <a:cxn ang="0">
                <a:pos x="2417" y="2950"/>
              </a:cxn>
              <a:cxn ang="0">
                <a:pos x="2393" y="2666"/>
              </a:cxn>
              <a:cxn ang="0">
                <a:pos x="2309" y="2490"/>
              </a:cxn>
              <a:cxn ang="0">
                <a:pos x="2085" y="2514"/>
              </a:cxn>
              <a:cxn ang="0">
                <a:pos x="2017" y="2862"/>
              </a:cxn>
              <a:cxn ang="0">
                <a:pos x="2001" y="3226"/>
              </a:cxn>
              <a:cxn ang="0">
                <a:pos x="1961" y="3522"/>
              </a:cxn>
              <a:cxn ang="0">
                <a:pos x="1837" y="3626"/>
              </a:cxn>
              <a:cxn ang="0">
                <a:pos x="1637" y="3642"/>
              </a:cxn>
              <a:cxn ang="0">
                <a:pos x="1415" y="3632"/>
              </a:cxn>
              <a:cxn ang="0">
                <a:pos x="1247" y="3563"/>
              </a:cxn>
              <a:cxn ang="0">
                <a:pos x="1229" y="3191"/>
              </a:cxn>
              <a:cxn ang="0">
                <a:pos x="1229" y="2826"/>
              </a:cxn>
            </a:cxnLst>
            <a:rect l="0" t="0" r="r" b="b"/>
            <a:pathLst>
              <a:path w="4908" h="3646">
                <a:moveTo>
                  <a:pt x="4" y="0"/>
                </a:moveTo>
                <a:cubicBezTo>
                  <a:pt x="0" y="162"/>
                  <a:pt x="3" y="330"/>
                  <a:pt x="4" y="453"/>
                </a:cubicBezTo>
                <a:cubicBezTo>
                  <a:pt x="5" y="576"/>
                  <a:pt x="2" y="679"/>
                  <a:pt x="13" y="736"/>
                </a:cubicBezTo>
                <a:cubicBezTo>
                  <a:pt x="24" y="793"/>
                  <a:pt x="25" y="781"/>
                  <a:pt x="69" y="794"/>
                </a:cubicBezTo>
                <a:cubicBezTo>
                  <a:pt x="113" y="807"/>
                  <a:pt x="194" y="808"/>
                  <a:pt x="279" y="812"/>
                </a:cubicBezTo>
                <a:cubicBezTo>
                  <a:pt x="364" y="816"/>
                  <a:pt x="472" y="815"/>
                  <a:pt x="579" y="815"/>
                </a:cubicBezTo>
                <a:cubicBezTo>
                  <a:pt x="686" y="815"/>
                  <a:pt x="840" y="822"/>
                  <a:pt x="924" y="809"/>
                </a:cubicBezTo>
                <a:cubicBezTo>
                  <a:pt x="1008" y="796"/>
                  <a:pt x="1054" y="806"/>
                  <a:pt x="1083" y="737"/>
                </a:cubicBezTo>
                <a:cubicBezTo>
                  <a:pt x="1112" y="668"/>
                  <a:pt x="1083" y="476"/>
                  <a:pt x="1098" y="398"/>
                </a:cubicBezTo>
                <a:cubicBezTo>
                  <a:pt x="1113" y="320"/>
                  <a:pt x="1124" y="287"/>
                  <a:pt x="1175" y="269"/>
                </a:cubicBezTo>
                <a:cubicBezTo>
                  <a:pt x="1226" y="251"/>
                  <a:pt x="1361" y="243"/>
                  <a:pt x="1406" y="290"/>
                </a:cubicBezTo>
                <a:cubicBezTo>
                  <a:pt x="1451" y="337"/>
                  <a:pt x="1432" y="471"/>
                  <a:pt x="1442" y="551"/>
                </a:cubicBezTo>
                <a:cubicBezTo>
                  <a:pt x="1452" y="631"/>
                  <a:pt x="1427" y="730"/>
                  <a:pt x="1466" y="773"/>
                </a:cubicBezTo>
                <a:cubicBezTo>
                  <a:pt x="1505" y="816"/>
                  <a:pt x="1611" y="804"/>
                  <a:pt x="1676" y="809"/>
                </a:cubicBezTo>
                <a:cubicBezTo>
                  <a:pt x="1741" y="814"/>
                  <a:pt x="1747" y="804"/>
                  <a:pt x="1859" y="803"/>
                </a:cubicBezTo>
                <a:cubicBezTo>
                  <a:pt x="1971" y="802"/>
                  <a:pt x="2240" y="807"/>
                  <a:pt x="2349" y="803"/>
                </a:cubicBezTo>
                <a:cubicBezTo>
                  <a:pt x="2458" y="799"/>
                  <a:pt x="2466" y="800"/>
                  <a:pt x="2514" y="779"/>
                </a:cubicBezTo>
                <a:cubicBezTo>
                  <a:pt x="2562" y="758"/>
                  <a:pt x="2612" y="744"/>
                  <a:pt x="2636" y="680"/>
                </a:cubicBezTo>
                <a:cubicBezTo>
                  <a:pt x="2660" y="616"/>
                  <a:pt x="2645" y="459"/>
                  <a:pt x="2660" y="392"/>
                </a:cubicBezTo>
                <a:cubicBezTo>
                  <a:pt x="2675" y="325"/>
                  <a:pt x="2674" y="292"/>
                  <a:pt x="2726" y="275"/>
                </a:cubicBezTo>
                <a:cubicBezTo>
                  <a:pt x="2778" y="258"/>
                  <a:pt x="2925" y="256"/>
                  <a:pt x="2975" y="287"/>
                </a:cubicBezTo>
                <a:cubicBezTo>
                  <a:pt x="3025" y="318"/>
                  <a:pt x="3013" y="396"/>
                  <a:pt x="3026" y="464"/>
                </a:cubicBezTo>
                <a:cubicBezTo>
                  <a:pt x="3039" y="532"/>
                  <a:pt x="3027" y="638"/>
                  <a:pt x="3053" y="695"/>
                </a:cubicBezTo>
                <a:cubicBezTo>
                  <a:pt x="3079" y="752"/>
                  <a:pt x="3114" y="786"/>
                  <a:pt x="3185" y="806"/>
                </a:cubicBezTo>
                <a:cubicBezTo>
                  <a:pt x="3256" y="826"/>
                  <a:pt x="3364" y="813"/>
                  <a:pt x="3479" y="815"/>
                </a:cubicBezTo>
                <a:cubicBezTo>
                  <a:pt x="3594" y="817"/>
                  <a:pt x="3754" y="822"/>
                  <a:pt x="3875" y="818"/>
                </a:cubicBezTo>
                <a:cubicBezTo>
                  <a:pt x="3996" y="814"/>
                  <a:pt x="4143" y="822"/>
                  <a:pt x="4208" y="791"/>
                </a:cubicBezTo>
                <a:cubicBezTo>
                  <a:pt x="4273" y="760"/>
                  <a:pt x="4254" y="692"/>
                  <a:pt x="4265" y="629"/>
                </a:cubicBezTo>
                <a:cubicBezTo>
                  <a:pt x="4276" y="566"/>
                  <a:pt x="4259" y="469"/>
                  <a:pt x="4274" y="410"/>
                </a:cubicBezTo>
                <a:cubicBezTo>
                  <a:pt x="4289" y="351"/>
                  <a:pt x="4304" y="290"/>
                  <a:pt x="4358" y="272"/>
                </a:cubicBezTo>
                <a:cubicBezTo>
                  <a:pt x="4412" y="254"/>
                  <a:pt x="4549" y="243"/>
                  <a:pt x="4598" y="299"/>
                </a:cubicBezTo>
                <a:cubicBezTo>
                  <a:pt x="4647" y="355"/>
                  <a:pt x="4638" y="522"/>
                  <a:pt x="4652" y="608"/>
                </a:cubicBezTo>
                <a:cubicBezTo>
                  <a:pt x="4666" y="694"/>
                  <a:pt x="4644" y="733"/>
                  <a:pt x="4681" y="814"/>
                </a:cubicBezTo>
                <a:cubicBezTo>
                  <a:pt x="4718" y="895"/>
                  <a:pt x="4838" y="930"/>
                  <a:pt x="4873" y="1094"/>
                </a:cubicBezTo>
                <a:cubicBezTo>
                  <a:pt x="4908" y="1258"/>
                  <a:pt x="4889" y="1567"/>
                  <a:pt x="4889" y="1798"/>
                </a:cubicBezTo>
                <a:cubicBezTo>
                  <a:pt x="4889" y="2029"/>
                  <a:pt x="4883" y="2284"/>
                  <a:pt x="4873" y="2478"/>
                </a:cubicBezTo>
                <a:cubicBezTo>
                  <a:pt x="4863" y="2672"/>
                  <a:pt x="4864" y="2871"/>
                  <a:pt x="4829" y="2962"/>
                </a:cubicBezTo>
                <a:cubicBezTo>
                  <a:pt x="4794" y="3053"/>
                  <a:pt x="4708" y="3023"/>
                  <a:pt x="4661" y="3026"/>
                </a:cubicBezTo>
                <a:cubicBezTo>
                  <a:pt x="4614" y="3029"/>
                  <a:pt x="4568" y="3013"/>
                  <a:pt x="4545" y="2982"/>
                </a:cubicBezTo>
                <a:cubicBezTo>
                  <a:pt x="4522" y="2951"/>
                  <a:pt x="4526" y="2897"/>
                  <a:pt x="4521" y="2838"/>
                </a:cubicBezTo>
                <a:cubicBezTo>
                  <a:pt x="4516" y="2779"/>
                  <a:pt x="4526" y="2683"/>
                  <a:pt x="4517" y="2626"/>
                </a:cubicBezTo>
                <a:cubicBezTo>
                  <a:pt x="4508" y="2569"/>
                  <a:pt x="4520" y="2516"/>
                  <a:pt x="4469" y="2494"/>
                </a:cubicBezTo>
                <a:cubicBezTo>
                  <a:pt x="4418" y="2472"/>
                  <a:pt x="4264" y="2468"/>
                  <a:pt x="4209" y="2494"/>
                </a:cubicBezTo>
                <a:cubicBezTo>
                  <a:pt x="4154" y="2520"/>
                  <a:pt x="4155" y="2569"/>
                  <a:pt x="4141" y="2650"/>
                </a:cubicBezTo>
                <a:cubicBezTo>
                  <a:pt x="4127" y="2731"/>
                  <a:pt x="4168" y="2911"/>
                  <a:pt x="4125" y="2978"/>
                </a:cubicBezTo>
                <a:cubicBezTo>
                  <a:pt x="4082" y="3045"/>
                  <a:pt x="4033" y="3042"/>
                  <a:pt x="3881" y="3053"/>
                </a:cubicBezTo>
                <a:cubicBezTo>
                  <a:pt x="3729" y="3064"/>
                  <a:pt x="3378" y="3048"/>
                  <a:pt x="3213" y="3046"/>
                </a:cubicBezTo>
                <a:cubicBezTo>
                  <a:pt x="3048" y="3044"/>
                  <a:pt x="2992" y="3045"/>
                  <a:pt x="2893" y="3042"/>
                </a:cubicBezTo>
                <a:cubicBezTo>
                  <a:pt x="2794" y="3039"/>
                  <a:pt x="2696" y="3041"/>
                  <a:pt x="2617" y="3026"/>
                </a:cubicBezTo>
                <a:cubicBezTo>
                  <a:pt x="2538" y="3011"/>
                  <a:pt x="2454" y="3010"/>
                  <a:pt x="2417" y="2950"/>
                </a:cubicBezTo>
                <a:cubicBezTo>
                  <a:pt x="2380" y="2890"/>
                  <a:pt x="2411" y="2743"/>
                  <a:pt x="2393" y="2666"/>
                </a:cubicBezTo>
                <a:cubicBezTo>
                  <a:pt x="2375" y="2589"/>
                  <a:pt x="2360" y="2515"/>
                  <a:pt x="2309" y="2490"/>
                </a:cubicBezTo>
                <a:cubicBezTo>
                  <a:pt x="2258" y="2465"/>
                  <a:pt x="2134" y="2452"/>
                  <a:pt x="2085" y="2514"/>
                </a:cubicBezTo>
                <a:cubicBezTo>
                  <a:pt x="2036" y="2576"/>
                  <a:pt x="2031" y="2743"/>
                  <a:pt x="2017" y="2862"/>
                </a:cubicBezTo>
                <a:cubicBezTo>
                  <a:pt x="2003" y="2981"/>
                  <a:pt x="2010" y="3116"/>
                  <a:pt x="2001" y="3226"/>
                </a:cubicBezTo>
                <a:cubicBezTo>
                  <a:pt x="1992" y="3336"/>
                  <a:pt x="1988" y="3455"/>
                  <a:pt x="1961" y="3522"/>
                </a:cubicBezTo>
                <a:cubicBezTo>
                  <a:pt x="1934" y="3589"/>
                  <a:pt x="1891" y="3606"/>
                  <a:pt x="1837" y="3626"/>
                </a:cubicBezTo>
                <a:cubicBezTo>
                  <a:pt x="1783" y="3646"/>
                  <a:pt x="1707" y="3641"/>
                  <a:pt x="1637" y="3642"/>
                </a:cubicBezTo>
                <a:cubicBezTo>
                  <a:pt x="1567" y="3643"/>
                  <a:pt x="1480" y="3645"/>
                  <a:pt x="1415" y="3632"/>
                </a:cubicBezTo>
                <a:cubicBezTo>
                  <a:pt x="1350" y="3619"/>
                  <a:pt x="1278" y="3636"/>
                  <a:pt x="1247" y="3563"/>
                </a:cubicBezTo>
                <a:cubicBezTo>
                  <a:pt x="1216" y="3490"/>
                  <a:pt x="1232" y="3314"/>
                  <a:pt x="1229" y="3191"/>
                </a:cubicBezTo>
                <a:cubicBezTo>
                  <a:pt x="1226" y="3068"/>
                  <a:pt x="1229" y="2902"/>
                  <a:pt x="1229" y="2826"/>
                </a:cubicBezTo>
              </a:path>
            </a:pathLst>
          </a:custGeom>
          <a:noFill/>
          <a:ln w="57150" cmpd="sng">
            <a:solidFill>
              <a:schemeClr val="hlink"/>
            </a:solidFill>
            <a:round/>
            <a:headEnd type="none" w="med" len="lg"/>
            <a:tailEnd type="triangle" w="med" len="lg"/>
          </a:ln>
          <a:effectLst/>
        </p:spPr>
        <p:txBody>
          <a:bodyPr/>
          <a:lstStyle/>
          <a:p>
            <a:endParaRPr lang="zh-CN" altLang="en-US"/>
          </a:p>
        </p:txBody>
      </p:sp>
      <p:sp>
        <p:nvSpPr>
          <p:cNvPr id="971042" name="Text Box 290"/>
          <p:cNvSpPr txBox="1">
            <a:spLocks noChangeArrowheads="1"/>
          </p:cNvSpPr>
          <p:nvPr/>
        </p:nvSpPr>
        <p:spPr bwMode="auto">
          <a:xfrm>
            <a:off x="2665413" y="44450"/>
            <a:ext cx="3860800" cy="528638"/>
          </a:xfrm>
          <a:prstGeom prst="rect">
            <a:avLst/>
          </a:prstGeom>
          <a:solidFill>
            <a:srgbClr val="CCECFF"/>
          </a:solidFill>
          <a:ln w="9525">
            <a:solidFill>
              <a:schemeClr val="folHlink"/>
            </a:solidFill>
            <a:miter lim="800000"/>
            <a:headEnd/>
            <a:tailEnd/>
          </a:ln>
          <a:effectLst/>
        </p:spPr>
        <p:txBody>
          <a:bodyPr wrap="none">
            <a:spAutoFit/>
          </a:bodyPr>
          <a:lstStyle/>
          <a:p>
            <a:r>
              <a:rPr lang="zh-CN" altLang="en-US">
                <a:solidFill>
                  <a:schemeClr val="folHlink"/>
                </a:solidFill>
              </a:rPr>
              <a:t>分组在互联网中的传送 </a:t>
            </a:r>
          </a:p>
        </p:txBody>
      </p:sp>
    </p:spTree>
    <p:extLst>
      <p:ext uri="{BB962C8B-B14F-4D97-AF65-F5344CB8AC3E}">
        <p14:creationId xmlns:p14="http://schemas.microsoft.com/office/powerpoint/2010/main" val="1217452232"/>
      </p:ext>
    </p:extLst>
  </p:cSld>
  <p:clrMapOvr>
    <a:masterClrMapping/>
  </p:clrMapOvr>
  <p:transition>
    <p:split orient="vert"/>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Freeform 2"/>
          <p:cNvSpPr>
            <a:spLocks/>
          </p:cNvSpPr>
          <p:nvPr/>
        </p:nvSpPr>
        <p:spPr bwMode="auto">
          <a:xfrm>
            <a:off x="2586038" y="2893417"/>
            <a:ext cx="249237" cy="533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headEnd/>
            <a:tailEnd/>
          </a:ln>
          <a:effectLst/>
        </p:spPr>
        <p:txBody>
          <a:bodyPr wrap="none" anchor="ctr"/>
          <a:lstStyle/>
          <a:p>
            <a:endParaRPr lang="zh-CN" altLang="en-US"/>
          </a:p>
        </p:txBody>
      </p:sp>
      <p:sp>
        <p:nvSpPr>
          <p:cNvPr id="453635" name="Freeform 3"/>
          <p:cNvSpPr>
            <a:spLocks/>
          </p:cNvSpPr>
          <p:nvPr/>
        </p:nvSpPr>
        <p:spPr bwMode="auto">
          <a:xfrm>
            <a:off x="5330825" y="2893417"/>
            <a:ext cx="169863" cy="531812"/>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headEnd/>
            <a:tailEnd/>
          </a:ln>
          <a:effectLst/>
        </p:spPr>
        <p:txBody>
          <a:bodyPr wrap="none" anchor="ctr"/>
          <a:lstStyle/>
          <a:p>
            <a:endParaRPr lang="zh-CN" altLang="en-US"/>
          </a:p>
        </p:txBody>
      </p:sp>
      <p:sp>
        <p:nvSpPr>
          <p:cNvPr id="453636" name="Line 4"/>
          <p:cNvSpPr>
            <a:spLocks noChangeShapeType="1"/>
          </p:cNvSpPr>
          <p:nvPr/>
        </p:nvSpPr>
        <p:spPr bwMode="auto">
          <a:xfrm rot="-5400000">
            <a:off x="8356601" y="3158529"/>
            <a:ext cx="533400" cy="3175"/>
          </a:xfrm>
          <a:prstGeom prst="line">
            <a:avLst/>
          </a:prstGeom>
          <a:noFill/>
          <a:ln w="28575">
            <a:solidFill>
              <a:srgbClr val="333399"/>
            </a:solidFill>
            <a:round/>
            <a:headEnd/>
            <a:tailEnd/>
          </a:ln>
          <a:effectLst/>
        </p:spPr>
        <p:txBody>
          <a:bodyPr wrap="none" anchor="ctr"/>
          <a:lstStyle/>
          <a:p>
            <a:endParaRPr lang="zh-CN" altLang="en-US"/>
          </a:p>
        </p:txBody>
      </p:sp>
      <p:sp>
        <p:nvSpPr>
          <p:cNvPr id="453637" name="Line 5"/>
          <p:cNvSpPr>
            <a:spLocks noChangeShapeType="1"/>
          </p:cNvSpPr>
          <p:nvPr/>
        </p:nvSpPr>
        <p:spPr bwMode="auto">
          <a:xfrm rot="-5400000">
            <a:off x="203201" y="3158529"/>
            <a:ext cx="533400" cy="3175"/>
          </a:xfrm>
          <a:prstGeom prst="line">
            <a:avLst/>
          </a:prstGeom>
          <a:noFill/>
          <a:ln w="28575">
            <a:solidFill>
              <a:srgbClr val="333399"/>
            </a:solidFill>
            <a:round/>
            <a:headEnd/>
            <a:tailEnd/>
          </a:ln>
          <a:effectLst/>
        </p:spPr>
        <p:txBody>
          <a:bodyPr wrap="none" anchor="ctr"/>
          <a:lstStyle/>
          <a:p>
            <a:endParaRPr lang="zh-CN" altLang="en-US"/>
          </a:p>
        </p:txBody>
      </p:sp>
      <p:sp>
        <p:nvSpPr>
          <p:cNvPr id="453638" name="Line 6"/>
          <p:cNvSpPr>
            <a:spLocks noChangeShapeType="1"/>
          </p:cNvSpPr>
          <p:nvPr/>
        </p:nvSpPr>
        <p:spPr bwMode="auto">
          <a:xfrm>
            <a:off x="233363" y="3426817"/>
            <a:ext cx="2587625" cy="0"/>
          </a:xfrm>
          <a:prstGeom prst="line">
            <a:avLst/>
          </a:prstGeom>
          <a:noFill/>
          <a:ln w="57150">
            <a:solidFill>
              <a:srgbClr val="333399"/>
            </a:solidFill>
            <a:round/>
            <a:headEnd/>
            <a:tailEnd/>
          </a:ln>
          <a:effectLst/>
        </p:spPr>
        <p:txBody>
          <a:bodyPr wrap="none" anchor="ctr"/>
          <a:lstStyle/>
          <a:p>
            <a:endParaRPr lang="zh-CN" altLang="en-US"/>
          </a:p>
        </p:txBody>
      </p:sp>
      <p:sp>
        <p:nvSpPr>
          <p:cNvPr id="453639" name="Text Box 7"/>
          <p:cNvSpPr txBox="1">
            <a:spLocks noChangeArrowheads="1"/>
          </p:cNvSpPr>
          <p:nvPr/>
        </p:nvSpPr>
        <p:spPr bwMode="auto">
          <a:xfrm>
            <a:off x="488950" y="2912467"/>
            <a:ext cx="585788" cy="366712"/>
          </a:xfrm>
          <a:prstGeom prst="rect">
            <a:avLst/>
          </a:prstGeom>
          <a:noFill/>
          <a:ln w="9525">
            <a:noFill/>
            <a:miter lim="800000"/>
            <a:headEnd/>
            <a:tailEnd/>
          </a:ln>
          <a:effectLst/>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453640" name="Text Box 8"/>
          <p:cNvSpPr txBox="1">
            <a:spLocks noChangeArrowheads="1"/>
          </p:cNvSpPr>
          <p:nvPr/>
        </p:nvSpPr>
        <p:spPr bwMode="auto">
          <a:xfrm>
            <a:off x="4781550" y="2912467"/>
            <a:ext cx="585788" cy="366712"/>
          </a:xfrm>
          <a:prstGeom prst="rect">
            <a:avLst/>
          </a:prstGeom>
          <a:noFill/>
          <a:ln w="9525">
            <a:noFill/>
            <a:miter lim="800000"/>
            <a:headEnd/>
            <a:tailEnd/>
          </a:ln>
          <a:effectLst/>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5</a:t>
            </a:r>
            <a:endParaRPr kumimoji="1" lang="en-US" altLang="zh-CN" sz="1800">
              <a:solidFill>
                <a:srgbClr val="333399"/>
              </a:solidFill>
              <a:latin typeface="Arial" charset="0"/>
            </a:endParaRPr>
          </a:p>
        </p:txBody>
      </p:sp>
      <p:sp>
        <p:nvSpPr>
          <p:cNvPr id="453641" name="Text Box 9"/>
          <p:cNvSpPr txBox="1">
            <a:spLocks noChangeArrowheads="1"/>
          </p:cNvSpPr>
          <p:nvPr/>
        </p:nvSpPr>
        <p:spPr bwMode="auto">
          <a:xfrm>
            <a:off x="3514725" y="2912467"/>
            <a:ext cx="585788" cy="366712"/>
          </a:xfrm>
          <a:prstGeom prst="rect">
            <a:avLst/>
          </a:prstGeom>
          <a:noFill/>
          <a:ln w="9525">
            <a:noFill/>
            <a:miter lim="800000"/>
            <a:headEnd/>
            <a:tailEnd/>
          </a:ln>
          <a:effectLst/>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4</a:t>
            </a:r>
            <a:endParaRPr kumimoji="1" lang="en-US" altLang="zh-CN" sz="1800">
              <a:solidFill>
                <a:srgbClr val="333399"/>
              </a:solidFill>
              <a:latin typeface="Arial" charset="0"/>
            </a:endParaRPr>
          </a:p>
        </p:txBody>
      </p:sp>
      <p:sp>
        <p:nvSpPr>
          <p:cNvPr id="453642" name="Text Box 10"/>
          <p:cNvSpPr txBox="1">
            <a:spLocks noChangeArrowheads="1"/>
          </p:cNvSpPr>
          <p:nvPr/>
        </p:nvSpPr>
        <p:spPr bwMode="auto">
          <a:xfrm>
            <a:off x="2036763" y="2912467"/>
            <a:ext cx="585787" cy="366712"/>
          </a:xfrm>
          <a:prstGeom prst="rect">
            <a:avLst/>
          </a:prstGeom>
          <a:noFill/>
          <a:ln w="9525">
            <a:noFill/>
            <a:miter lim="800000"/>
            <a:headEnd/>
            <a:tailEnd/>
          </a:ln>
          <a:effectLst/>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3</a:t>
            </a:r>
            <a:endParaRPr kumimoji="1" lang="en-US" altLang="zh-CN" sz="1800">
              <a:solidFill>
                <a:srgbClr val="333399"/>
              </a:solidFill>
              <a:latin typeface="Arial" charset="0"/>
            </a:endParaRPr>
          </a:p>
        </p:txBody>
      </p:sp>
      <p:sp>
        <p:nvSpPr>
          <p:cNvPr id="453643" name="Line 11"/>
          <p:cNvSpPr>
            <a:spLocks noChangeShapeType="1"/>
          </p:cNvSpPr>
          <p:nvPr/>
        </p:nvSpPr>
        <p:spPr bwMode="auto">
          <a:xfrm>
            <a:off x="6037263" y="3426817"/>
            <a:ext cx="2901950" cy="0"/>
          </a:xfrm>
          <a:prstGeom prst="line">
            <a:avLst/>
          </a:prstGeom>
          <a:noFill/>
          <a:ln w="57150">
            <a:solidFill>
              <a:srgbClr val="333399"/>
            </a:solidFill>
            <a:round/>
            <a:headEnd/>
            <a:tailEnd/>
          </a:ln>
          <a:effectLst/>
        </p:spPr>
        <p:txBody>
          <a:bodyPr wrap="none" anchor="ctr"/>
          <a:lstStyle/>
          <a:p>
            <a:endParaRPr lang="zh-CN" altLang="en-US"/>
          </a:p>
        </p:txBody>
      </p:sp>
      <p:sp>
        <p:nvSpPr>
          <p:cNvPr id="453644" name="Text Box 12"/>
          <p:cNvSpPr txBox="1">
            <a:spLocks noChangeArrowheads="1"/>
          </p:cNvSpPr>
          <p:nvPr/>
        </p:nvSpPr>
        <p:spPr bwMode="auto">
          <a:xfrm>
            <a:off x="6259513" y="2912467"/>
            <a:ext cx="585787" cy="366712"/>
          </a:xfrm>
          <a:prstGeom prst="rect">
            <a:avLst/>
          </a:prstGeom>
          <a:noFill/>
          <a:ln w="9525">
            <a:noFill/>
            <a:miter lim="800000"/>
            <a:headEnd/>
            <a:tailEnd/>
          </a:ln>
          <a:effectLst/>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6</a:t>
            </a:r>
            <a:endParaRPr kumimoji="1" lang="en-US" altLang="zh-CN" sz="1800">
              <a:solidFill>
                <a:srgbClr val="333399"/>
              </a:solidFill>
              <a:latin typeface="Arial" charset="0"/>
            </a:endParaRPr>
          </a:p>
        </p:txBody>
      </p:sp>
      <p:sp>
        <p:nvSpPr>
          <p:cNvPr id="453645" name="Text Box 13"/>
          <p:cNvSpPr txBox="1">
            <a:spLocks noChangeArrowheads="1"/>
          </p:cNvSpPr>
          <p:nvPr/>
        </p:nvSpPr>
        <p:spPr bwMode="auto">
          <a:xfrm>
            <a:off x="76200" y="1836142"/>
            <a:ext cx="954088" cy="366712"/>
          </a:xfrm>
          <a:prstGeom prst="rect">
            <a:avLst/>
          </a:prstGeom>
          <a:noFill/>
          <a:ln w="9525">
            <a:noFill/>
            <a:miter lim="800000"/>
            <a:headEnd/>
            <a:tailEnd/>
          </a:ln>
          <a:effectLst/>
        </p:spPr>
        <p:txBody>
          <a:bodyPr wrap="none">
            <a:spAutoFit/>
          </a:bodyPr>
          <a:lstStyle/>
          <a:p>
            <a:r>
              <a:rPr kumimoji="1" lang="zh-CN" altLang="en-US" sz="1800">
                <a:solidFill>
                  <a:srgbClr val="333399"/>
                </a:solidFill>
                <a:latin typeface="Arial" charset="0"/>
              </a:rPr>
              <a:t>主机 </a:t>
            </a:r>
            <a:r>
              <a:rPr kumimoji="1" lang="en-US" altLang="zh-CN" sz="1800">
                <a:solidFill>
                  <a:srgbClr val="333399"/>
                </a:solidFill>
                <a:latin typeface="Arial" charset="0"/>
              </a:rPr>
              <a:t>H</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453646" name="Text Box 14"/>
          <p:cNvSpPr txBox="1">
            <a:spLocks noChangeArrowheads="1"/>
          </p:cNvSpPr>
          <p:nvPr/>
        </p:nvSpPr>
        <p:spPr bwMode="auto">
          <a:xfrm>
            <a:off x="8154988" y="157163"/>
            <a:ext cx="954087" cy="366712"/>
          </a:xfrm>
          <a:prstGeom prst="rect">
            <a:avLst/>
          </a:prstGeom>
          <a:noFill/>
          <a:ln w="9525">
            <a:noFill/>
            <a:miter lim="800000"/>
            <a:headEnd/>
            <a:tailEnd/>
          </a:ln>
          <a:effectLst/>
        </p:spPr>
        <p:txBody>
          <a:bodyPr wrap="none">
            <a:spAutoFit/>
          </a:bodyPr>
          <a:lstStyle/>
          <a:p>
            <a:r>
              <a:rPr kumimoji="1" lang="zh-CN" altLang="en-US" sz="1800">
                <a:solidFill>
                  <a:srgbClr val="333399"/>
                </a:solidFill>
                <a:latin typeface="Arial" charset="0"/>
              </a:rPr>
              <a:t>主机 </a:t>
            </a:r>
            <a:r>
              <a:rPr kumimoji="1" lang="en-US" altLang="zh-CN" sz="1800">
                <a:solidFill>
                  <a:srgbClr val="333399"/>
                </a:solidFill>
                <a:latin typeface="Arial" charset="0"/>
              </a:rPr>
              <a:t>H</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sp>
        <p:nvSpPr>
          <p:cNvPr id="453647" name="Line 15"/>
          <p:cNvSpPr>
            <a:spLocks noChangeShapeType="1"/>
          </p:cNvSpPr>
          <p:nvPr/>
        </p:nvSpPr>
        <p:spPr bwMode="auto">
          <a:xfrm>
            <a:off x="3292475" y="3426817"/>
            <a:ext cx="2273300" cy="0"/>
          </a:xfrm>
          <a:prstGeom prst="line">
            <a:avLst/>
          </a:prstGeom>
          <a:noFill/>
          <a:ln w="57150">
            <a:solidFill>
              <a:srgbClr val="333399"/>
            </a:solidFill>
            <a:round/>
            <a:headEnd/>
            <a:tailEnd/>
          </a:ln>
          <a:effectLst/>
        </p:spPr>
        <p:txBody>
          <a:bodyPr wrap="none" anchor="ctr"/>
          <a:lstStyle/>
          <a:p>
            <a:endParaRPr lang="zh-CN" altLang="en-US"/>
          </a:p>
        </p:txBody>
      </p:sp>
      <p:sp>
        <p:nvSpPr>
          <p:cNvPr id="453648" name="Freeform 16"/>
          <p:cNvSpPr>
            <a:spLocks/>
          </p:cNvSpPr>
          <p:nvPr/>
        </p:nvSpPr>
        <p:spPr bwMode="auto">
          <a:xfrm flipH="1">
            <a:off x="6037263" y="2893417"/>
            <a:ext cx="234950" cy="533400"/>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headEnd/>
            <a:tailEnd/>
          </a:ln>
          <a:effectLst/>
        </p:spPr>
        <p:txBody>
          <a:bodyPr wrap="none" anchor="ctr"/>
          <a:lstStyle/>
          <a:p>
            <a:endParaRPr lang="zh-CN" altLang="en-US"/>
          </a:p>
        </p:txBody>
      </p:sp>
      <p:sp>
        <p:nvSpPr>
          <p:cNvPr id="453649" name="Freeform 17"/>
          <p:cNvSpPr>
            <a:spLocks/>
          </p:cNvSpPr>
          <p:nvPr/>
        </p:nvSpPr>
        <p:spPr bwMode="auto">
          <a:xfrm flipH="1">
            <a:off x="3355975" y="2893417"/>
            <a:ext cx="171450" cy="534987"/>
          </a:xfrm>
          <a:custGeom>
            <a:avLst/>
            <a:gdLst/>
            <a:ahLst/>
            <a:cxnLst>
              <a:cxn ang="0">
                <a:pos x="0" y="176"/>
              </a:cxn>
              <a:cxn ang="0">
                <a:pos x="1" y="0"/>
              </a:cxn>
              <a:cxn ang="0">
                <a:pos x="249" y="9"/>
              </a:cxn>
            </a:cxnLst>
            <a:rect l="0" t="0" r="r" b="b"/>
            <a:pathLst>
              <a:path w="249" h="176">
                <a:moveTo>
                  <a:pt x="0" y="176"/>
                </a:moveTo>
                <a:lnTo>
                  <a:pt x="1" y="0"/>
                </a:lnTo>
                <a:lnTo>
                  <a:pt x="249" y="9"/>
                </a:lnTo>
              </a:path>
            </a:pathLst>
          </a:custGeom>
          <a:noFill/>
          <a:ln w="28575" cmpd="sng">
            <a:solidFill>
              <a:srgbClr val="333399"/>
            </a:solidFill>
            <a:round/>
            <a:headEnd/>
            <a:tailEnd/>
          </a:ln>
          <a:effectLst/>
        </p:spPr>
        <p:txBody>
          <a:bodyPr wrap="none" anchor="ctr"/>
          <a:lstStyle/>
          <a:p>
            <a:endParaRPr lang="zh-CN" altLang="en-US"/>
          </a:p>
        </p:txBody>
      </p:sp>
      <p:sp>
        <p:nvSpPr>
          <p:cNvPr id="453650" name="Text Box 18"/>
          <p:cNvSpPr txBox="1">
            <a:spLocks noChangeArrowheads="1"/>
          </p:cNvSpPr>
          <p:nvPr/>
        </p:nvSpPr>
        <p:spPr bwMode="auto">
          <a:xfrm>
            <a:off x="2555875" y="2333029"/>
            <a:ext cx="1182688" cy="366713"/>
          </a:xfrm>
          <a:prstGeom prst="rect">
            <a:avLst/>
          </a:prstGeom>
          <a:noFill/>
          <a:ln w="9525">
            <a:noFill/>
            <a:miter lim="800000"/>
            <a:headEnd/>
            <a:tailEnd/>
          </a:ln>
          <a:effectLst/>
        </p:spPr>
        <p:txBody>
          <a:bodyPr wrap="none">
            <a:spAutoFit/>
          </a:bodyPr>
          <a:lstStyle/>
          <a:p>
            <a:r>
              <a:rPr kumimoji="1" lang="zh-CN" altLang="en-US" sz="1800">
                <a:solidFill>
                  <a:srgbClr val="333399"/>
                </a:solidFill>
                <a:latin typeface="Arial" charset="0"/>
              </a:rPr>
              <a:t>路由器 </a:t>
            </a:r>
            <a:r>
              <a:rPr kumimoji="1" lang="en-US" altLang="zh-CN" sz="1800">
                <a:solidFill>
                  <a:srgbClr val="333399"/>
                </a:solidFill>
                <a:latin typeface="Arial" charset="0"/>
              </a:rPr>
              <a:t>R</a:t>
            </a:r>
            <a:r>
              <a:rPr kumimoji="1" lang="en-US" altLang="zh-CN" sz="1800" baseline="-25000">
                <a:solidFill>
                  <a:srgbClr val="333399"/>
                </a:solidFill>
                <a:latin typeface="Arial" charset="0"/>
              </a:rPr>
              <a:t>1</a:t>
            </a:r>
          </a:p>
        </p:txBody>
      </p:sp>
      <p:pic>
        <p:nvPicPr>
          <p:cNvPr id="453651" name="Picture 19"/>
          <p:cNvPicPr>
            <a:picLocks noChangeArrowheads="1"/>
          </p:cNvPicPr>
          <p:nvPr/>
        </p:nvPicPr>
        <p:blipFill>
          <a:blip r:embed="rId3"/>
          <a:srcRect/>
          <a:stretch>
            <a:fillRect/>
          </a:stretch>
        </p:blipFill>
        <p:spPr bwMode="auto">
          <a:xfrm>
            <a:off x="96838" y="2150467"/>
            <a:ext cx="855662" cy="838200"/>
          </a:xfrm>
          <a:prstGeom prst="rect">
            <a:avLst/>
          </a:prstGeom>
          <a:noFill/>
          <a:ln w="9525">
            <a:noFill/>
            <a:miter lim="800000"/>
            <a:headEnd/>
            <a:tailEnd/>
          </a:ln>
          <a:effectLst/>
        </p:spPr>
      </p:pic>
      <p:pic>
        <p:nvPicPr>
          <p:cNvPr id="453652" name="Picture 20"/>
          <p:cNvPicPr>
            <a:picLocks noChangeArrowheads="1"/>
          </p:cNvPicPr>
          <p:nvPr/>
        </p:nvPicPr>
        <p:blipFill>
          <a:blip r:embed="rId4"/>
          <a:srcRect/>
          <a:stretch>
            <a:fillRect/>
          </a:stretch>
        </p:blipFill>
        <p:spPr bwMode="auto">
          <a:xfrm>
            <a:off x="5408613" y="2639417"/>
            <a:ext cx="771525" cy="434975"/>
          </a:xfrm>
          <a:prstGeom prst="rect">
            <a:avLst/>
          </a:prstGeom>
          <a:noFill/>
          <a:ln w="12699">
            <a:noFill/>
            <a:miter lim="800000"/>
            <a:headEnd/>
            <a:tailEnd/>
          </a:ln>
          <a:effectLst/>
        </p:spPr>
      </p:pic>
      <p:pic>
        <p:nvPicPr>
          <p:cNvPr id="453653" name="Picture 21"/>
          <p:cNvPicPr>
            <a:picLocks noChangeArrowheads="1"/>
          </p:cNvPicPr>
          <p:nvPr/>
        </p:nvPicPr>
        <p:blipFill>
          <a:blip r:embed="rId3"/>
          <a:srcRect/>
          <a:stretch>
            <a:fillRect/>
          </a:stretch>
        </p:blipFill>
        <p:spPr bwMode="auto">
          <a:xfrm>
            <a:off x="8162925" y="2131417"/>
            <a:ext cx="854075" cy="838200"/>
          </a:xfrm>
          <a:prstGeom prst="rect">
            <a:avLst/>
          </a:prstGeom>
          <a:noFill/>
          <a:ln w="9525">
            <a:noFill/>
            <a:miter lim="800000"/>
            <a:headEnd/>
            <a:tailEnd/>
          </a:ln>
          <a:effectLst/>
        </p:spPr>
      </p:pic>
      <p:pic>
        <p:nvPicPr>
          <p:cNvPr id="453654" name="Picture 22"/>
          <p:cNvPicPr>
            <a:picLocks noChangeArrowheads="1"/>
          </p:cNvPicPr>
          <p:nvPr/>
        </p:nvPicPr>
        <p:blipFill>
          <a:blip r:embed="rId4"/>
          <a:srcRect/>
          <a:stretch>
            <a:fillRect/>
          </a:stretch>
        </p:blipFill>
        <p:spPr bwMode="auto">
          <a:xfrm>
            <a:off x="2678113" y="2617192"/>
            <a:ext cx="769937" cy="434975"/>
          </a:xfrm>
          <a:prstGeom prst="rect">
            <a:avLst/>
          </a:prstGeom>
          <a:noFill/>
          <a:ln w="12699">
            <a:noFill/>
            <a:miter lim="800000"/>
            <a:headEnd/>
            <a:tailEnd/>
          </a:ln>
          <a:effectLst/>
        </p:spPr>
      </p:pic>
      <p:sp>
        <p:nvSpPr>
          <p:cNvPr id="453655" name="AutoShape 23"/>
          <p:cNvSpPr>
            <a:spLocks noChangeArrowheads="1"/>
          </p:cNvSpPr>
          <p:nvPr/>
        </p:nvSpPr>
        <p:spPr bwMode="auto">
          <a:xfrm flipV="1">
            <a:off x="1443038" y="2261592"/>
            <a:ext cx="1022350" cy="327025"/>
          </a:xfrm>
          <a:prstGeom prst="wedgeRoundRectCallout">
            <a:avLst>
              <a:gd name="adj1" fmla="val -98759"/>
              <a:gd name="adj2" fmla="val -194176"/>
              <a:gd name="adj3" fmla="val 16667"/>
            </a:avLst>
          </a:prstGeom>
          <a:solidFill>
            <a:schemeClr val="bg1"/>
          </a:solidFill>
          <a:ln w="9525">
            <a:solidFill>
              <a:schemeClr val="tx1"/>
            </a:solidFill>
            <a:miter lim="800000"/>
            <a:headEnd/>
            <a:tailEnd/>
          </a:ln>
          <a:effectLst/>
        </p:spPr>
        <p:txBody>
          <a:bodyPr rot="10800000" wrap="none" anchor="ctr"/>
          <a:lstStyle/>
          <a:p>
            <a:pPr algn="ctr"/>
            <a:endParaRPr kumimoji="1" lang="zh-CN" altLang="zh-CN" sz="1800">
              <a:solidFill>
                <a:srgbClr val="333399"/>
              </a:solidFill>
              <a:latin typeface="Arial" charset="0"/>
            </a:endParaRPr>
          </a:p>
        </p:txBody>
      </p:sp>
      <p:sp>
        <p:nvSpPr>
          <p:cNvPr id="453656" name="Text Box 24"/>
          <p:cNvSpPr txBox="1">
            <a:spLocks noChangeArrowheads="1"/>
          </p:cNvSpPr>
          <p:nvPr/>
        </p:nvSpPr>
        <p:spPr bwMode="auto">
          <a:xfrm>
            <a:off x="1403350" y="2207617"/>
            <a:ext cx="1098550" cy="366712"/>
          </a:xfrm>
          <a:prstGeom prst="rect">
            <a:avLst/>
          </a:prstGeom>
          <a:noFill/>
          <a:ln w="9525">
            <a:noFill/>
            <a:miter lim="800000"/>
            <a:headEnd/>
            <a:tailEnd/>
          </a:ln>
          <a:effectLst/>
        </p:spPr>
        <p:txBody>
          <a:bodyPr wrap="none">
            <a:spAutoFit/>
          </a:bodyPr>
          <a:lstStyle/>
          <a:p>
            <a:r>
              <a:rPr kumimoji="1" lang="zh-CN" altLang="en-US" sz="1800">
                <a:solidFill>
                  <a:srgbClr val="333399"/>
                </a:solidFill>
                <a:latin typeface="Arial" charset="0"/>
              </a:rPr>
              <a:t>硬件地址</a:t>
            </a:r>
          </a:p>
        </p:txBody>
      </p:sp>
      <p:sp>
        <p:nvSpPr>
          <p:cNvPr id="453657" name="Text Box 25"/>
          <p:cNvSpPr txBox="1">
            <a:spLocks noChangeArrowheads="1"/>
          </p:cNvSpPr>
          <p:nvPr/>
        </p:nvSpPr>
        <p:spPr bwMode="auto">
          <a:xfrm>
            <a:off x="5237163" y="2339379"/>
            <a:ext cx="1182687" cy="366713"/>
          </a:xfrm>
          <a:prstGeom prst="rect">
            <a:avLst/>
          </a:prstGeom>
          <a:noFill/>
          <a:ln w="9525">
            <a:noFill/>
            <a:miter lim="800000"/>
            <a:headEnd/>
            <a:tailEnd/>
          </a:ln>
          <a:effectLst/>
        </p:spPr>
        <p:txBody>
          <a:bodyPr wrap="none">
            <a:spAutoFit/>
          </a:bodyPr>
          <a:lstStyle/>
          <a:p>
            <a:r>
              <a:rPr kumimoji="1" lang="zh-CN" altLang="en-US" sz="1800">
                <a:solidFill>
                  <a:srgbClr val="333399"/>
                </a:solidFill>
                <a:latin typeface="Arial" charset="0"/>
              </a:rPr>
              <a:t>路由器 </a:t>
            </a:r>
            <a:r>
              <a:rPr kumimoji="1" lang="en-US" altLang="zh-CN" sz="1800">
                <a:solidFill>
                  <a:srgbClr val="333399"/>
                </a:solidFill>
                <a:latin typeface="Arial" charset="0"/>
              </a:rPr>
              <a:t>R</a:t>
            </a:r>
            <a:r>
              <a:rPr kumimoji="1" lang="en-US" altLang="zh-CN" sz="1800" baseline="-25000">
                <a:solidFill>
                  <a:srgbClr val="333399"/>
                </a:solidFill>
                <a:latin typeface="Arial" charset="0"/>
              </a:rPr>
              <a:t>2</a:t>
            </a:r>
          </a:p>
        </p:txBody>
      </p:sp>
      <p:sp>
        <p:nvSpPr>
          <p:cNvPr id="453658" name="Text Box 26"/>
          <p:cNvSpPr txBox="1">
            <a:spLocks noChangeArrowheads="1"/>
          </p:cNvSpPr>
          <p:nvPr/>
        </p:nvSpPr>
        <p:spPr bwMode="auto">
          <a:xfrm>
            <a:off x="8054975" y="2912467"/>
            <a:ext cx="585788" cy="366712"/>
          </a:xfrm>
          <a:prstGeom prst="rect">
            <a:avLst/>
          </a:prstGeom>
          <a:noFill/>
          <a:ln w="9525">
            <a:noFill/>
            <a:miter lim="800000"/>
            <a:headEnd/>
            <a:tailEnd/>
          </a:ln>
          <a:effectLst/>
        </p:spPr>
        <p:txBody>
          <a:bodyPr wrap="none">
            <a:spAutoFit/>
          </a:bodyPr>
          <a:lstStyle/>
          <a:p>
            <a:r>
              <a:rPr kumimoji="1" lang="en-US" altLang="zh-CN" sz="1800">
                <a:solidFill>
                  <a:srgbClr val="333399"/>
                </a:solidFill>
                <a:latin typeface="Arial" charset="0"/>
              </a:rPr>
              <a:t>HA</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sp>
        <p:nvSpPr>
          <p:cNvPr id="453659" name="Text Box 27"/>
          <p:cNvSpPr txBox="1">
            <a:spLocks noChangeArrowheads="1"/>
          </p:cNvSpPr>
          <p:nvPr/>
        </p:nvSpPr>
        <p:spPr bwMode="auto">
          <a:xfrm>
            <a:off x="280988" y="2213967"/>
            <a:ext cx="484187" cy="366712"/>
          </a:xfrm>
          <a:prstGeom prst="rect">
            <a:avLst/>
          </a:prstGeom>
          <a:noFill/>
          <a:ln w="9525">
            <a:noFill/>
            <a:miter lim="800000"/>
            <a:headEnd/>
            <a:tailEnd/>
          </a:ln>
          <a:effectLst/>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1</a:t>
            </a:r>
            <a:endParaRPr kumimoji="1" lang="en-US" altLang="zh-CN" sz="1800">
              <a:solidFill>
                <a:srgbClr val="333399"/>
              </a:solidFill>
              <a:latin typeface="Arial" charset="0"/>
            </a:endParaRPr>
          </a:p>
        </p:txBody>
      </p:sp>
      <p:sp>
        <p:nvSpPr>
          <p:cNvPr id="453660" name="Text Box 28"/>
          <p:cNvSpPr txBox="1">
            <a:spLocks noChangeArrowheads="1"/>
          </p:cNvSpPr>
          <p:nvPr/>
        </p:nvSpPr>
        <p:spPr bwMode="auto">
          <a:xfrm>
            <a:off x="8364538" y="2198092"/>
            <a:ext cx="484187" cy="366712"/>
          </a:xfrm>
          <a:prstGeom prst="rect">
            <a:avLst/>
          </a:prstGeom>
          <a:noFill/>
          <a:ln w="9525">
            <a:noFill/>
            <a:miter lim="800000"/>
            <a:headEnd/>
            <a:tailEnd/>
          </a:ln>
          <a:effectLst/>
        </p:spPr>
        <p:txBody>
          <a:bodyPr wrap="none">
            <a:spAutoFit/>
          </a:bodyPr>
          <a:lstStyle/>
          <a:p>
            <a:r>
              <a:rPr kumimoji="1" lang="en-US" altLang="zh-CN" sz="1800">
                <a:solidFill>
                  <a:srgbClr val="333399"/>
                </a:solidFill>
                <a:latin typeface="Arial" charset="0"/>
              </a:rPr>
              <a:t>IP</a:t>
            </a:r>
            <a:r>
              <a:rPr kumimoji="1" lang="en-US" altLang="zh-CN" sz="1800" baseline="-25000">
                <a:solidFill>
                  <a:srgbClr val="333399"/>
                </a:solidFill>
                <a:latin typeface="Arial" charset="0"/>
              </a:rPr>
              <a:t>2</a:t>
            </a:r>
            <a:endParaRPr kumimoji="1" lang="en-US" altLang="zh-CN" sz="1800">
              <a:solidFill>
                <a:srgbClr val="333399"/>
              </a:solidFill>
              <a:latin typeface="Arial" charset="0"/>
            </a:endParaRPr>
          </a:p>
        </p:txBody>
      </p:sp>
      <p:sp>
        <p:nvSpPr>
          <p:cNvPr id="453661" name="Text Box 29"/>
          <p:cNvSpPr txBox="1">
            <a:spLocks noChangeArrowheads="1"/>
          </p:cNvSpPr>
          <p:nvPr/>
        </p:nvSpPr>
        <p:spPr bwMode="auto">
          <a:xfrm>
            <a:off x="1219200" y="3031529"/>
            <a:ext cx="869950" cy="366713"/>
          </a:xfrm>
          <a:prstGeom prst="rect">
            <a:avLst/>
          </a:prstGeom>
          <a:noFill/>
          <a:ln w="9525">
            <a:noFill/>
            <a:miter lim="800000"/>
            <a:headEnd/>
            <a:tailEnd/>
          </a:ln>
          <a:effectLst/>
        </p:spPr>
        <p:txBody>
          <a:bodyPr wrap="none">
            <a:spAutoFit/>
          </a:bodyPr>
          <a:lstStyle/>
          <a:p>
            <a:r>
              <a:rPr kumimoji="1" lang="zh-CN" altLang="en-US" sz="1800">
                <a:solidFill>
                  <a:srgbClr val="333399"/>
                </a:solidFill>
                <a:latin typeface="Arial" charset="0"/>
              </a:rPr>
              <a:t>局域网</a:t>
            </a:r>
            <a:endParaRPr kumimoji="1" lang="zh-CN" altLang="en-US" sz="1800" baseline="-25000">
              <a:solidFill>
                <a:srgbClr val="333399"/>
              </a:solidFill>
              <a:latin typeface="Arial" charset="0"/>
            </a:endParaRPr>
          </a:p>
        </p:txBody>
      </p:sp>
      <p:sp>
        <p:nvSpPr>
          <p:cNvPr id="453662" name="Text Box 30"/>
          <p:cNvSpPr txBox="1">
            <a:spLocks noChangeArrowheads="1"/>
          </p:cNvSpPr>
          <p:nvPr/>
        </p:nvSpPr>
        <p:spPr bwMode="auto">
          <a:xfrm>
            <a:off x="4043363" y="3031529"/>
            <a:ext cx="869950" cy="366713"/>
          </a:xfrm>
          <a:prstGeom prst="rect">
            <a:avLst/>
          </a:prstGeom>
          <a:noFill/>
          <a:ln w="9525">
            <a:noFill/>
            <a:miter lim="800000"/>
            <a:headEnd/>
            <a:tailEnd/>
          </a:ln>
          <a:effectLst/>
        </p:spPr>
        <p:txBody>
          <a:bodyPr wrap="none">
            <a:spAutoFit/>
          </a:bodyPr>
          <a:lstStyle/>
          <a:p>
            <a:r>
              <a:rPr kumimoji="1" lang="zh-CN" altLang="en-US" sz="1800">
                <a:solidFill>
                  <a:srgbClr val="333399"/>
                </a:solidFill>
                <a:latin typeface="Arial" charset="0"/>
              </a:rPr>
              <a:t>局域网</a:t>
            </a:r>
            <a:endParaRPr kumimoji="1" lang="zh-CN" altLang="en-US" sz="1800" baseline="-25000">
              <a:solidFill>
                <a:srgbClr val="333399"/>
              </a:solidFill>
              <a:latin typeface="Arial" charset="0"/>
            </a:endParaRPr>
          </a:p>
        </p:txBody>
      </p:sp>
      <p:sp>
        <p:nvSpPr>
          <p:cNvPr id="453663" name="Text Box 31"/>
          <p:cNvSpPr txBox="1">
            <a:spLocks noChangeArrowheads="1"/>
          </p:cNvSpPr>
          <p:nvPr/>
        </p:nvSpPr>
        <p:spPr bwMode="auto">
          <a:xfrm>
            <a:off x="7056438" y="3031529"/>
            <a:ext cx="869950" cy="366713"/>
          </a:xfrm>
          <a:prstGeom prst="rect">
            <a:avLst/>
          </a:prstGeom>
          <a:noFill/>
          <a:ln w="9525">
            <a:noFill/>
            <a:miter lim="800000"/>
            <a:headEnd/>
            <a:tailEnd/>
          </a:ln>
          <a:effectLst/>
        </p:spPr>
        <p:txBody>
          <a:bodyPr wrap="none">
            <a:spAutoFit/>
          </a:bodyPr>
          <a:lstStyle/>
          <a:p>
            <a:r>
              <a:rPr kumimoji="1" lang="zh-CN" altLang="en-US" sz="1800">
                <a:solidFill>
                  <a:srgbClr val="333399"/>
                </a:solidFill>
                <a:latin typeface="Arial" charset="0"/>
              </a:rPr>
              <a:t>局域网</a:t>
            </a:r>
            <a:endParaRPr kumimoji="1" lang="zh-CN" altLang="en-US" sz="1800" baseline="-25000">
              <a:solidFill>
                <a:srgbClr val="333399"/>
              </a:solidFill>
              <a:latin typeface="Arial" charset="0"/>
            </a:endParaRPr>
          </a:p>
        </p:txBody>
      </p:sp>
      <p:sp>
        <p:nvSpPr>
          <p:cNvPr id="453740" name="Text Box 108"/>
          <p:cNvSpPr txBox="1">
            <a:spLocks noChangeArrowheads="1"/>
          </p:cNvSpPr>
          <p:nvPr/>
        </p:nvSpPr>
        <p:spPr bwMode="auto">
          <a:xfrm>
            <a:off x="1130300" y="3944342"/>
            <a:ext cx="6359525" cy="1212850"/>
          </a:xfrm>
          <a:prstGeom prst="rect">
            <a:avLst/>
          </a:prstGeom>
          <a:solidFill>
            <a:srgbClr val="FFFF99"/>
          </a:solidFill>
          <a:ln w="9525">
            <a:solidFill>
              <a:srgbClr val="333399"/>
            </a:solidFill>
            <a:miter lim="800000"/>
            <a:headEnd/>
            <a:tailEnd/>
          </a:ln>
          <a:effectLst/>
        </p:spPr>
        <p:txBody>
          <a:bodyPr wrap="none">
            <a:spAutoFit/>
          </a:bodyPr>
          <a:lstStyle/>
          <a:p>
            <a:pPr algn="ctr">
              <a:lnSpc>
                <a:spcPct val="130000"/>
              </a:lnSpc>
            </a:pPr>
            <a:r>
              <a:rPr lang="zh-CN" altLang="en-US">
                <a:solidFill>
                  <a:srgbClr val="333399"/>
                </a:solidFill>
                <a:latin typeface="Arial" charset="0"/>
              </a:rPr>
              <a:t>通信的路径</a:t>
            </a:r>
          </a:p>
          <a:p>
            <a:pPr algn="ctr">
              <a:lnSpc>
                <a:spcPct val="130000"/>
              </a:lnSpc>
              <a:spcAft>
                <a:spcPct val="30000"/>
              </a:spcAft>
            </a:pPr>
            <a:r>
              <a:rPr lang="en-US" altLang="zh-CN">
                <a:solidFill>
                  <a:srgbClr val="333399"/>
                </a:solidFill>
                <a:latin typeface="Arial" charset="0"/>
              </a:rPr>
              <a:t>H</a:t>
            </a:r>
            <a:r>
              <a:rPr lang="en-US" altLang="zh-CN" baseline="-25000">
                <a:solidFill>
                  <a:srgbClr val="333399"/>
                </a:solidFill>
                <a:latin typeface="Arial" charset="0"/>
              </a:rPr>
              <a:t>1</a:t>
            </a:r>
            <a:r>
              <a:rPr lang="en-US" altLang="zh-CN">
                <a:solidFill>
                  <a:srgbClr val="333399"/>
                </a:solidFill>
                <a:latin typeface="Arial" charset="0"/>
              </a:rPr>
              <a:t>→</a:t>
            </a:r>
            <a:r>
              <a:rPr lang="zh-CN" altLang="en-US">
                <a:solidFill>
                  <a:srgbClr val="333399"/>
                </a:solidFill>
                <a:latin typeface="Arial" charset="0"/>
              </a:rPr>
              <a:t>经过 </a:t>
            </a:r>
            <a:r>
              <a:rPr lang="en-US" altLang="zh-CN">
                <a:solidFill>
                  <a:srgbClr val="333399"/>
                </a:solidFill>
                <a:latin typeface="Arial" charset="0"/>
              </a:rPr>
              <a:t>R</a:t>
            </a:r>
            <a:r>
              <a:rPr lang="en-US" altLang="zh-CN" baseline="-25000">
                <a:solidFill>
                  <a:srgbClr val="333399"/>
                </a:solidFill>
                <a:latin typeface="Arial" charset="0"/>
              </a:rPr>
              <a:t>1 </a:t>
            </a:r>
            <a:r>
              <a:rPr lang="zh-CN" altLang="en-US">
                <a:solidFill>
                  <a:srgbClr val="333399"/>
                </a:solidFill>
                <a:latin typeface="Arial" charset="0"/>
              </a:rPr>
              <a:t>转发→再经过 </a:t>
            </a:r>
            <a:r>
              <a:rPr lang="en-US" altLang="zh-CN">
                <a:solidFill>
                  <a:srgbClr val="333399"/>
                </a:solidFill>
                <a:latin typeface="Arial" charset="0"/>
              </a:rPr>
              <a:t>R</a:t>
            </a:r>
            <a:r>
              <a:rPr lang="en-US" altLang="zh-CN" baseline="-25000">
                <a:solidFill>
                  <a:srgbClr val="333399"/>
                </a:solidFill>
                <a:latin typeface="Arial" charset="0"/>
              </a:rPr>
              <a:t>2 </a:t>
            </a:r>
            <a:r>
              <a:rPr lang="zh-CN" altLang="en-US">
                <a:solidFill>
                  <a:srgbClr val="333399"/>
                </a:solidFill>
                <a:latin typeface="Arial" charset="0"/>
              </a:rPr>
              <a:t>转发→</a:t>
            </a:r>
            <a:r>
              <a:rPr lang="en-US" altLang="zh-CN">
                <a:solidFill>
                  <a:srgbClr val="333399"/>
                </a:solidFill>
                <a:latin typeface="Arial" charset="0"/>
              </a:rPr>
              <a:t>H</a:t>
            </a:r>
            <a:r>
              <a:rPr lang="en-US" altLang="zh-CN" baseline="-25000">
                <a:solidFill>
                  <a:srgbClr val="333399"/>
                </a:solidFill>
                <a:latin typeface="Arial" charset="0"/>
              </a:rPr>
              <a:t>2</a:t>
            </a:r>
            <a:endParaRPr lang="en-US" altLang="zh-CN">
              <a:solidFill>
                <a:srgbClr val="333399"/>
              </a:solidFill>
              <a:latin typeface="Arial" charset="0"/>
            </a:endParaRPr>
          </a:p>
        </p:txBody>
      </p:sp>
      <p:sp>
        <p:nvSpPr>
          <p:cNvPr id="453741" name="Arc 109"/>
          <p:cNvSpPr>
            <a:spLocks/>
          </p:cNvSpPr>
          <p:nvPr/>
        </p:nvSpPr>
        <p:spPr bwMode="auto">
          <a:xfrm rot="2655715" flipV="1">
            <a:off x="930275" y="1947267"/>
            <a:ext cx="1584325" cy="1728787"/>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chemeClr val="hlink"/>
            </a:solidFill>
            <a:round/>
            <a:headEnd/>
            <a:tailEnd type="triangle" w="med" len="lg"/>
          </a:ln>
          <a:effectLst/>
        </p:spPr>
        <p:txBody>
          <a:bodyPr wrap="none" anchor="ctr"/>
          <a:lstStyle/>
          <a:p>
            <a:endParaRPr lang="zh-CN" altLang="en-US"/>
          </a:p>
        </p:txBody>
      </p:sp>
      <p:sp>
        <p:nvSpPr>
          <p:cNvPr id="453742" name="Arc 110"/>
          <p:cNvSpPr>
            <a:spLocks/>
          </p:cNvSpPr>
          <p:nvPr/>
        </p:nvSpPr>
        <p:spPr bwMode="auto">
          <a:xfrm rot="2655715" flipV="1">
            <a:off x="3708400" y="1913929"/>
            <a:ext cx="1584325" cy="1728788"/>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chemeClr val="hlink"/>
            </a:solidFill>
            <a:round/>
            <a:headEnd/>
            <a:tailEnd type="triangle" w="med" len="lg"/>
          </a:ln>
          <a:effectLst/>
        </p:spPr>
        <p:txBody>
          <a:bodyPr wrap="none" anchor="ctr"/>
          <a:lstStyle/>
          <a:p>
            <a:endParaRPr lang="zh-CN" altLang="en-US"/>
          </a:p>
        </p:txBody>
      </p:sp>
      <p:sp>
        <p:nvSpPr>
          <p:cNvPr id="453743" name="Arc 111"/>
          <p:cNvSpPr>
            <a:spLocks/>
          </p:cNvSpPr>
          <p:nvPr/>
        </p:nvSpPr>
        <p:spPr bwMode="auto">
          <a:xfrm rot="2655715" flipV="1">
            <a:off x="6486525" y="1880592"/>
            <a:ext cx="1584325" cy="1728787"/>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76200">
            <a:solidFill>
              <a:schemeClr val="hlink"/>
            </a:solidFill>
            <a:round/>
            <a:headEnd/>
            <a:tailEnd type="triangle" w="med" len="lg"/>
          </a:ln>
          <a:effectLst/>
        </p:spPr>
        <p:txBody>
          <a:bodyPr wrap="none" anchor="ctr"/>
          <a:lstStyle/>
          <a:p>
            <a:endParaRPr lang="zh-CN" altLang="en-US"/>
          </a:p>
        </p:txBody>
      </p:sp>
      <p:sp>
        <p:nvSpPr>
          <p:cNvPr id="453744" name="Text Box 112"/>
          <p:cNvSpPr txBox="1">
            <a:spLocks noChangeArrowheads="1"/>
          </p:cNvSpPr>
          <p:nvPr/>
        </p:nvSpPr>
        <p:spPr bwMode="auto">
          <a:xfrm>
            <a:off x="2051050" y="1653579"/>
            <a:ext cx="1971675" cy="657225"/>
          </a:xfrm>
          <a:prstGeom prst="rect">
            <a:avLst/>
          </a:prstGeom>
          <a:solidFill>
            <a:srgbClr val="FFFF99"/>
          </a:solidFill>
          <a:ln w="9525">
            <a:solidFill>
              <a:srgbClr val="333399"/>
            </a:solidFill>
            <a:miter lim="800000"/>
            <a:headEnd/>
            <a:tailEnd/>
          </a:ln>
          <a:effectLst/>
        </p:spPr>
        <p:txBody>
          <a:bodyPr wrap="none">
            <a:spAutoFit/>
          </a:bodyPr>
          <a:lstStyle/>
          <a:p>
            <a:pPr algn="ctr">
              <a:lnSpc>
                <a:spcPct val="130000"/>
              </a:lnSpc>
            </a:pPr>
            <a:r>
              <a:rPr lang="zh-CN" altLang="en-US">
                <a:solidFill>
                  <a:srgbClr val="333399"/>
                </a:solidFill>
                <a:latin typeface="Arial" charset="0"/>
              </a:rPr>
              <a:t>查找路由表</a:t>
            </a:r>
          </a:p>
        </p:txBody>
      </p:sp>
      <p:sp>
        <p:nvSpPr>
          <p:cNvPr id="453745" name="Text Box 113"/>
          <p:cNvSpPr txBox="1">
            <a:spLocks noChangeArrowheads="1"/>
          </p:cNvSpPr>
          <p:nvPr/>
        </p:nvSpPr>
        <p:spPr bwMode="auto">
          <a:xfrm>
            <a:off x="4716463" y="1698029"/>
            <a:ext cx="1971675" cy="657225"/>
          </a:xfrm>
          <a:prstGeom prst="rect">
            <a:avLst/>
          </a:prstGeom>
          <a:solidFill>
            <a:srgbClr val="FFFF99"/>
          </a:solidFill>
          <a:ln w="9525">
            <a:solidFill>
              <a:srgbClr val="333399"/>
            </a:solidFill>
            <a:miter lim="800000"/>
            <a:headEnd/>
            <a:tailEnd/>
          </a:ln>
          <a:effectLst/>
        </p:spPr>
        <p:txBody>
          <a:bodyPr wrap="none">
            <a:spAutoFit/>
          </a:bodyPr>
          <a:lstStyle/>
          <a:p>
            <a:pPr algn="ctr">
              <a:lnSpc>
                <a:spcPct val="130000"/>
              </a:lnSpc>
            </a:pPr>
            <a:r>
              <a:rPr lang="zh-CN" altLang="en-US">
                <a:solidFill>
                  <a:srgbClr val="333399"/>
                </a:solidFill>
                <a:latin typeface="Arial" charset="0"/>
              </a:rPr>
              <a:t>查找路由表</a:t>
            </a:r>
          </a:p>
        </p:txBody>
      </p:sp>
    </p:spTree>
    <p:extLst>
      <p:ext uri="{BB962C8B-B14F-4D97-AF65-F5344CB8AC3E}">
        <p14:creationId xmlns:p14="http://schemas.microsoft.com/office/powerpoint/2010/main" val="3987650257"/>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453740"/>
                                        </p:tgtEl>
                                        <p:attrNameLst>
                                          <p:attrName>style.visibility</p:attrName>
                                        </p:attrNameLst>
                                      </p:cBhvr>
                                      <p:tavLst>
                                        <p:tav tm="0">
                                          <p:val>
                                            <p:strVal val="hidden"/>
                                          </p:val>
                                        </p:tav>
                                        <p:tav tm="50000">
                                          <p:val>
                                            <p:strVal val="visible"/>
                                          </p:val>
                                        </p:tav>
                                      </p:tavLst>
                                    </p:anim>
                                  </p:childTnLst>
                                </p:cTn>
                              </p:par>
                            </p:childTnLst>
                          </p:cTn>
                        </p:par>
                        <p:par>
                          <p:cTn id="7" fill="hold">
                            <p:stCondLst>
                              <p:cond delay="3000"/>
                            </p:stCondLst>
                            <p:childTnLst>
                              <p:par>
                                <p:cTn id="8" presetID="22" presetClass="entr" presetSubtype="8" fill="hold" grpId="0" nodeType="afterEffect">
                                  <p:stCondLst>
                                    <p:cond delay="0"/>
                                  </p:stCondLst>
                                  <p:childTnLst>
                                    <p:set>
                                      <p:cBhvr>
                                        <p:cTn id="9" dur="1" fill="hold">
                                          <p:stCondLst>
                                            <p:cond delay="0"/>
                                          </p:stCondLst>
                                        </p:cTn>
                                        <p:tgtEl>
                                          <p:spTgt spid="453741"/>
                                        </p:tgtEl>
                                        <p:attrNameLst>
                                          <p:attrName>style.visibility</p:attrName>
                                        </p:attrNameLst>
                                      </p:cBhvr>
                                      <p:to>
                                        <p:strVal val="visible"/>
                                      </p:to>
                                    </p:set>
                                    <p:animEffect transition="in" filter="wipe(left)">
                                      <p:cBhvr>
                                        <p:cTn id="10" dur="1000"/>
                                        <p:tgtEl>
                                          <p:spTgt spid="453741"/>
                                        </p:tgtEl>
                                      </p:cBhvr>
                                    </p:animEffect>
                                  </p:childTnLst>
                                </p:cTn>
                              </p:par>
                            </p:childTnLst>
                          </p:cTn>
                        </p:par>
                        <p:par>
                          <p:cTn id="11" fill="hold">
                            <p:stCondLst>
                              <p:cond delay="4000"/>
                            </p:stCondLst>
                            <p:childTnLst>
                              <p:par>
                                <p:cTn id="12" presetID="1" presetClass="exit" presetSubtype="0" fill="hold" grpId="1" nodeType="afterEffect">
                                  <p:stCondLst>
                                    <p:cond delay="500"/>
                                  </p:stCondLst>
                                  <p:childTnLst>
                                    <p:set>
                                      <p:cBhvr>
                                        <p:cTn id="13" dur="1" fill="hold">
                                          <p:stCondLst>
                                            <p:cond delay="0"/>
                                          </p:stCondLst>
                                        </p:cTn>
                                        <p:tgtEl>
                                          <p:spTgt spid="453741"/>
                                        </p:tgtEl>
                                        <p:attrNameLst>
                                          <p:attrName>style.visibility</p:attrName>
                                        </p:attrNameLst>
                                      </p:cBhvr>
                                      <p:to>
                                        <p:strVal val="hidden"/>
                                      </p:to>
                                    </p:set>
                                  </p:childTnLst>
                                </p:cTn>
                              </p:par>
                            </p:childTnLst>
                          </p:cTn>
                        </p:par>
                        <p:par>
                          <p:cTn id="14" fill="hold">
                            <p:stCondLst>
                              <p:cond delay="4500"/>
                            </p:stCondLst>
                            <p:childTnLst>
                              <p:par>
                                <p:cTn id="15" presetID="1" presetClass="entr" presetSubtype="0" fill="hold" grpId="0" nodeType="afterEffect">
                                  <p:stCondLst>
                                    <p:cond delay="500"/>
                                  </p:stCondLst>
                                  <p:childTnLst>
                                    <p:set>
                                      <p:cBhvr>
                                        <p:cTn id="16" dur="1" fill="hold">
                                          <p:stCondLst>
                                            <p:cond delay="0"/>
                                          </p:stCondLst>
                                        </p:cTn>
                                        <p:tgtEl>
                                          <p:spTgt spid="453744"/>
                                        </p:tgtEl>
                                        <p:attrNameLst>
                                          <p:attrName>style.visibility</p:attrName>
                                        </p:attrNameLst>
                                      </p:cBhvr>
                                      <p:to>
                                        <p:strVal val="visible"/>
                                      </p:to>
                                    </p:set>
                                  </p:childTnLst>
                                </p:cTn>
                              </p:par>
                            </p:childTnLst>
                          </p:cTn>
                        </p:par>
                        <p:par>
                          <p:cTn id="17" fill="hold">
                            <p:stCondLst>
                              <p:cond delay="5000"/>
                            </p:stCondLst>
                            <p:childTnLst>
                              <p:par>
                                <p:cTn id="18" presetID="1" presetClass="exit" presetSubtype="0" fill="hold" grpId="1" nodeType="afterEffect">
                                  <p:stCondLst>
                                    <p:cond delay="1000"/>
                                  </p:stCondLst>
                                  <p:childTnLst>
                                    <p:set>
                                      <p:cBhvr>
                                        <p:cTn id="19" dur="1" fill="hold">
                                          <p:stCondLst>
                                            <p:cond delay="0"/>
                                          </p:stCondLst>
                                        </p:cTn>
                                        <p:tgtEl>
                                          <p:spTgt spid="453744"/>
                                        </p:tgtEl>
                                        <p:attrNameLst>
                                          <p:attrName>style.visibility</p:attrName>
                                        </p:attrNameLst>
                                      </p:cBhvr>
                                      <p:to>
                                        <p:strVal val="hidden"/>
                                      </p:to>
                                    </p:set>
                                  </p:childTnLst>
                                </p:cTn>
                              </p:par>
                            </p:childTnLst>
                          </p:cTn>
                        </p:par>
                        <p:par>
                          <p:cTn id="20" fill="hold">
                            <p:stCondLst>
                              <p:cond delay="6000"/>
                            </p:stCondLst>
                            <p:childTnLst>
                              <p:par>
                                <p:cTn id="21" presetID="22" presetClass="entr" presetSubtype="8" fill="hold" grpId="0" nodeType="afterEffect">
                                  <p:stCondLst>
                                    <p:cond delay="0"/>
                                  </p:stCondLst>
                                  <p:childTnLst>
                                    <p:set>
                                      <p:cBhvr>
                                        <p:cTn id="22" dur="1" fill="hold">
                                          <p:stCondLst>
                                            <p:cond delay="0"/>
                                          </p:stCondLst>
                                        </p:cTn>
                                        <p:tgtEl>
                                          <p:spTgt spid="453742"/>
                                        </p:tgtEl>
                                        <p:attrNameLst>
                                          <p:attrName>style.visibility</p:attrName>
                                        </p:attrNameLst>
                                      </p:cBhvr>
                                      <p:to>
                                        <p:strVal val="visible"/>
                                      </p:to>
                                    </p:set>
                                    <p:animEffect transition="in" filter="wipe(left)">
                                      <p:cBhvr>
                                        <p:cTn id="23" dur="1000"/>
                                        <p:tgtEl>
                                          <p:spTgt spid="453742"/>
                                        </p:tgtEl>
                                      </p:cBhvr>
                                    </p:animEffect>
                                  </p:childTnLst>
                                </p:cTn>
                              </p:par>
                            </p:childTnLst>
                          </p:cTn>
                        </p:par>
                        <p:par>
                          <p:cTn id="24" fill="hold">
                            <p:stCondLst>
                              <p:cond delay="7000"/>
                            </p:stCondLst>
                            <p:childTnLst>
                              <p:par>
                                <p:cTn id="25" presetID="1" presetClass="exit" presetSubtype="0" fill="hold" grpId="1" nodeType="afterEffect">
                                  <p:stCondLst>
                                    <p:cond delay="500"/>
                                  </p:stCondLst>
                                  <p:childTnLst>
                                    <p:set>
                                      <p:cBhvr>
                                        <p:cTn id="26" dur="1" fill="hold">
                                          <p:stCondLst>
                                            <p:cond delay="0"/>
                                          </p:stCondLst>
                                        </p:cTn>
                                        <p:tgtEl>
                                          <p:spTgt spid="453742"/>
                                        </p:tgtEl>
                                        <p:attrNameLst>
                                          <p:attrName>style.visibility</p:attrName>
                                        </p:attrNameLst>
                                      </p:cBhvr>
                                      <p:to>
                                        <p:strVal val="hidden"/>
                                      </p:to>
                                    </p:set>
                                  </p:childTnLst>
                                </p:cTn>
                              </p:par>
                            </p:childTnLst>
                          </p:cTn>
                        </p:par>
                        <p:par>
                          <p:cTn id="27" fill="hold">
                            <p:stCondLst>
                              <p:cond delay="7500"/>
                            </p:stCondLst>
                            <p:childTnLst>
                              <p:par>
                                <p:cTn id="28" presetID="1" presetClass="entr" presetSubtype="0" fill="hold" grpId="0" nodeType="afterEffect">
                                  <p:stCondLst>
                                    <p:cond delay="500"/>
                                  </p:stCondLst>
                                  <p:childTnLst>
                                    <p:set>
                                      <p:cBhvr>
                                        <p:cTn id="29" dur="1" fill="hold">
                                          <p:stCondLst>
                                            <p:cond delay="0"/>
                                          </p:stCondLst>
                                        </p:cTn>
                                        <p:tgtEl>
                                          <p:spTgt spid="453745"/>
                                        </p:tgtEl>
                                        <p:attrNameLst>
                                          <p:attrName>style.visibility</p:attrName>
                                        </p:attrNameLst>
                                      </p:cBhvr>
                                      <p:to>
                                        <p:strVal val="visible"/>
                                      </p:to>
                                    </p:set>
                                  </p:childTnLst>
                                </p:cTn>
                              </p:par>
                            </p:childTnLst>
                          </p:cTn>
                        </p:par>
                        <p:par>
                          <p:cTn id="30" fill="hold">
                            <p:stCondLst>
                              <p:cond delay="8000"/>
                            </p:stCondLst>
                            <p:childTnLst>
                              <p:par>
                                <p:cTn id="31" presetID="1" presetClass="exit" presetSubtype="0" fill="hold" grpId="1" nodeType="afterEffect">
                                  <p:stCondLst>
                                    <p:cond delay="1000"/>
                                  </p:stCondLst>
                                  <p:childTnLst>
                                    <p:set>
                                      <p:cBhvr>
                                        <p:cTn id="32" dur="1" fill="hold">
                                          <p:stCondLst>
                                            <p:cond delay="0"/>
                                          </p:stCondLst>
                                        </p:cTn>
                                        <p:tgtEl>
                                          <p:spTgt spid="453745"/>
                                        </p:tgtEl>
                                        <p:attrNameLst>
                                          <p:attrName>style.visibility</p:attrName>
                                        </p:attrNameLst>
                                      </p:cBhvr>
                                      <p:to>
                                        <p:strVal val="hidden"/>
                                      </p:to>
                                    </p:set>
                                  </p:childTnLst>
                                </p:cTn>
                              </p:par>
                            </p:childTnLst>
                          </p:cTn>
                        </p:par>
                        <p:par>
                          <p:cTn id="33" fill="hold">
                            <p:stCondLst>
                              <p:cond delay="9000"/>
                            </p:stCondLst>
                            <p:childTnLst>
                              <p:par>
                                <p:cTn id="34" presetID="22" presetClass="entr" presetSubtype="8" fill="hold" grpId="0" nodeType="afterEffect">
                                  <p:stCondLst>
                                    <p:cond delay="0"/>
                                  </p:stCondLst>
                                  <p:childTnLst>
                                    <p:set>
                                      <p:cBhvr>
                                        <p:cTn id="35" dur="1" fill="hold">
                                          <p:stCondLst>
                                            <p:cond delay="0"/>
                                          </p:stCondLst>
                                        </p:cTn>
                                        <p:tgtEl>
                                          <p:spTgt spid="453743"/>
                                        </p:tgtEl>
                                        <p:attrNameLst>
                                          <p:attrName>style.visibility</p:attrName>
                                        </p:attrNameLst>
                                      </p:cBhvr>
                                      <p:to>
                                        <p:strVal val="visible"/>
                                      </p:to>
                                    </p:set>
                                    <p:animEffect transition="in" filter="wipe(left)">
                                      <p:cBhvr>
                                        <p:cTn id="36" dur="1000"/>
                                        <p:tgtEl>
                                          <p:spTgt spid="453743"/>
                                        </p:tgtEl>
                                      </p:cBhvr>
                                    </p:animEffect>
                                  </p:childTnLst>
                                </p:cTn>
                              </p:par>
                            </p:childTnLst>
                          </p:cTn>
                        </p:par>
                        <p:par>
                          <p:cTn id="37" fill="hold">
                            <p:stCondLst>
                              <p:cond delay="10000"/>
                            </p:stCondLst>
                            <p:childTnLst>
                              <p:par>
                                <p:cTn id="38" presetID="1" presetClass="exit" presetSubtype="0" fill="hold" grpId="1" nodeType="afterEffect">
                                  <p:stCondLst>
                                    <p:cond delay="1000"/>
                                  </p:stCondLst>
                                  <p:childTnLst>
                                    <p:set>
                                      <p:cBhvr>
                                        <p:cTn id="39" dur="1" fill="hold">
                                          <p:stCondLst>
                                            <p:cond delay="0"/>
                                          </p:stCondLst>
                                        </p:cTn>
                                        <p:tgtEl>
                                          <p:spTgt spid="4537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740" grpId="0" animBg="1"/>
      <p:bldP spid="453741" grpId="0" animBg="1"/>
      <p:bldP spid="453741" grpId="1" animBg="1"/>
      <p:bldP spid="453742" grpId="0" animBg="1"/>
      <p:bldP spid="453742" grpId="1" animBg="1"/>
      <p:bldP spid="453743" grpId="0" animBg="1"/>
      <p:bldP spid="453743" grpId="1" animBg="1"/>
      <p:bldP spid="453744" grpId="0" animBg="1"/>
      <p:bldP spid="453744" grpId="1" animBg="1"/>
      <p:bldP spid="453745" grpId="0" animBg="1"/>
      <p:bldP spid="45374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23850"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1008643" name="Rectangle 3"/>
          <p:cNvSpPr>
            <a:spLocks noChangeArrowheads="1"/>
          </p:cNvSpPr>
          <p:nvPr/>
        </p:nvSpPr>
        <p:spPr bwMode="auto">
          <a:xfrm>
            <a:off x="468313" y="1052513"/>
            <a:ext cx="7920037" cy="338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lnSpc>
                <a:spcPct val="105000"/>
              </a:lnSpc>
              <a:spcBef>
                <a:spcPct val="10000"/>
              </a:spcBef>
            </a:pPr>
            <a:r>
              <a:rPr lang="en-US" altLang="zh-CN" b="1" kern="0" dirty="0" smtClean="0">
                <a:solidFill>
                  <a:srgbClr val="000000"/>
                </a:solidFill>
                <a:latin typeface="Times New Roman" panose="02020603050405020304"/>
                <a:ea typeface="黑体" panose="02010609060101010101" pitchFamily="49" charset="-122"/>
              </a:rPr>
              <a:t>      (3) </a:t>
            </a:r>
            <a:r>
              <a:rPr lang="zh-CN" altLang="en-US" sz="2800" b="1" dirty="0" smtClean="0">
                <a:solidFill>
                  <a:srgbClr val="000000"/>
                </a:solidFill>
                <a:ea typeface="黑体" panose="02010609060101010101" pitchFamily="49" charset="-122"/>
              </a:rPr>
              <a:t>计算机网络性能指标</a:t>
            </a:r>
          </a:p>
          <a:p>
            <a:pPr algn="just">
              <a:lnSpc>
                <a:spcPct val="105000"/>
              </a:lnSpc>
              <a:spcBef>
                <a:spcPct val="10000"/>
              </a:spcBef>
            </a:pPr>
            <a:r>
              <a:rPr lang="zh-CN" altLang="en-US" b="1" dirty="0" smtClean="0">
                <a:solidFill>
                  <a:srgbClr val="000000"/>
                </a:solidFill>
                <a:ea typeface="黑体" panose="02010609060101010101" pitchFamily="49" charset="-122"/>
              </a:rPr>
              <a:t>       </a:t>
            </a:r>
            <a:r>
              <a:rPr lang="zh-CN" altLang="en-US" b="1">
                <a:solidFill>
                  <a:srgbClr val="00B0F0"/>
                </a:solidFill>
                <a:latin typeface="黑体" panose="02010609060101010101" pitchFamily="49" charset="-122"/>
                <a:ea typeface="黑体" panose="02010609060101010101" pitchFamily="49" charset="-122"/>
              </a:rPr>
              <a:t>带宽</a:t>
            </a:r>
            <a:r>
              <a:rPr lang="zh-CN" altLang="en-US" b="1" dirty="0" smtClean="0">
                <a:solidFill>
                  <a:srgbClr val="000000"/>
                </a:solidFill>
                <a:ea typeface="黑体" panose="02010609060101010101" pitchFamily="49" charset="-122"/>
              </a:rPr>
              <a:t>：网络上能够同时传输信息的最大容量。 </a:t>
            </a:r>
          </a:p>
          <a:p>
            <a:pPr algn="just">
              <a:lnSpc>
                <a:spcPct val="105000"/>
              </a:lnSpc>
              <a:spcBef>
                <a:spcPct val="10000"/>
              </a:spcBef>
            </a:pPr>
            <a:r>
              <a:rPr lang="zh-CN" altLang="en-US" b="1" dirty="0" smtClean="0">
                <a:solidFill>
                  <a:srgbClr val="000000"/>
                </a:solidFill>
                <a:ea typeface="黑体" panose="02010609060101010101" pitchFamily="49" charset="-122"/>
              </a:rPr>
              <a:t>       </a:t>
            </a:r>
            <a:r>
              <a:rPr lang="zh-CN" altLang="en-US" b="1">
                <a:solidFill>
                  <a:srgbClr val="00B0F0"/>
                </a:solidFill>
                <a:latin typeface="黑体" panose="02010609060101010101" pitchFamily="49" charset="-122"/>
                <a:ea typeface="黑体" panose="02010609060101010101" pitchFamily="49" charset="-122"/>
              </a:rPr>
              <a:t>时延</a:t>
            </a:r>
            <a:r>
              <a:rPr lang="zh-CN" altLang="en-US" b="1" dirty="0" smtClean="0">
                <a:solidFill>
                  <a:srgbClr val="000000"/>
                </a:solidFill>
                <a:ea typeface="黑体" panose="02010609060101010101" pitchFamily="49" charset="-122"/>
              </a:rPr>
              <a:t>：指一个数据分组从网络的一端传输到目标端所需要的时间。 </a:t>
            </a:r>
          </a:p>
          <a:p>
            <a:pPr algn="just">
              <a:lnSpc>
                <a:spcPct val="105000"/>
              </a:lnSpc>
              <a:spcBef>
                <a:spcPct val="10000"/>
              </a:spcBef>
            </a:pPr>
            <a:r>
              <a:rPr lang="zh-CN" altLang="en-US" b="1" dirty="0" smtClean="0">
                <a:solidFill>
                  <a:srgbClr val="000000"/>
                </a:solidFill>
                <a:ea typeface="黑体" panose="02010609060101010101" pitchFamily="49" charset="-122"/>
              </a:rPr>
              <a:t>       </a:t>
            </a:r>
            <a:r>
              <a:rPr lang="zh-CN" altLang="en-US" b="1">
                <a:solidFill>
                  <a:srgbClr val="00B0F0"/>
                </a:solidFill>
                <a:latin typeface="黑体" panose="02010609060101010101" pitchFamily="49" charset="-122"/>
                <a:ea typeface="黑体" panose="02010609060101010101" pitchFamily="49" charset="-122"/>
              </a:rPr>
              <a:t>网络容量</a:t>
            </a:r>
            <a:r>
              <a:rPr lang="zh-CN" altLang="en-US" b="1" dirty="0" smtClean="0">
                <a:solidFill>
                  <a:srgbClr val="000000"/>
                </a:solidFill>
                <a:ea typeface="黑体" panose="02010609060101010101" pitchFamily="49" charset="-122"/>
              </a:rPr>
              <a:t>：指一个网络中所能容纳的最大的网络终端数目。 </a:t>
            </a:r>
          </a:p>
          <a:p>
            <a:pPr algn="just">
              <a:lnSpc>
                <a:spcPct val="105000"/>
              </a:lnSpc>
              <a:spcBef>
                <a:spcPct val="10000"/>
              </a:spcBef>
            </a:pPr>
            <a:r>
              <a:rPr lang="zh-CN" altLang="en-US" b="1" dirty="0" smtClean="0">
                <a:solidFill>
                  <a:srgbClr val="000000"/>
                </a:solidFill>
                <a:ea typeface="黑体" panose="02010609060101010101" pitchFamily="49" charset="-122"/>
              </a:rPr>
              <a:t>       </a:t>
            </a:r>
            <a:r>
              <a:rPr lang="zh-CN" altLang="en-US" b="1">
                <a:solidFill>
                  <a:srgbClr val="00B0F0"/>
                </a:solidFill>
                <a:latin typeface="黑体" panose="02010609060101010101" pitchFamily="49" charset="-122"/>
                <a:ea typeface="黑体" panose="02010609060101010101" pitchFamily="49" charset="-122"/>
              </a:rPr>
              <a:t>支持的协议与服务</a:t>
            </a:r>
            <a:r>
              <a:rPr lang="zh-CN" altLang="en-US" b="1" dirty="0" smtClean="0">
                <a:solidFill>
                  <a:srgbClr val="000000"/>
                </a:solidFill>
                <a:ea typeface="黑体" panose="02010609060101010101" pitchFamily="49" charset="-122"/>
              </a:rPr>
              <a:t>：网络所支持的协议越多，则能提供的服务也越多。 </a:t>
            </a:r>
          </a:p>
        </p:txBody>
      </p:sp>
      <p:grpSp>
        <p:nvGrpSpPr>
          <p:cNvPr id="1008644" name="Group 4"/>
          <p:cNvGrpSpPr/>
          <p:nvPr/>
        </p:nvGrpSpPr>
        <p:grpSpPr bwMode="auto">
          <a:xfrm>
            <a:off x="528638" y="5301208"/>
            <a:ext cx="7986712" cy="1262063"/>
            <a:chOff x="333" y="2956"/>
            <a:chExt cx="5178" cy="795"/>
          </a:xfrm>
        </p:grpSpPr>
        <p:sp>
          <p:nvSpPr>
            <p:cNvPr id="24582" name="Rectangle 5"/>
            <p:cNvSpPr>
              <a:spLocks noChangeArrowheads="1"/>
            </p:cNvSpPr>
            <p:nvPr/>
          </p:nvSpPr>
          <p:spPr bwMode="auto">
            <a:xfrm>
              <a:off x="333" y="2956"/>
              <a:ext cx="5178" cy="788"/>
            </a:xfrm>
            <a:prstGeom prst="rect">
              <a:avLst/>
            </a:prstGeom>
            <a:solidFill>
              <a:srgbClr val="FFFF99"/>
            </a:solidFill>
            <a:ln w="9525">
              <a:miter lim="800000"/>
            </a:ln>
            <a:effectLst/>
            <a:scene3d>
              <a:camera prst="legacyObliqueTopRight"/>
              <a:lightRig rig="legacyFlat3" dir="b"/>
            </a:scene3d>
            <a:sp3d extrusionH="176200" prstMaterial="legacyMatte">
              <a:bevelT w="13500" h="13500" prst="angle"/>
              <a:bevelB w="13500" h="13500" prst="angle"/>
              <a:extrusionClr>
                <a:srgbClr val="FFFF99"/>
              </a:extrusionClr>
            </a:sp3d>
            <a:extLst>
              <a:ext uri="{AF507438-7753-43E0-B8FC-AC1667EBCBE1}">
                <a14:hiddenEffects xmlns:a14="http://schemas.microsoft.com/office/drawing/2010/main">
                  <a:effectLst>
                    <a:outerShdw dist="107763" dir="18900000" algn="ctr" rotWithShape="0">
                      <a:schemeClr val="bg2">
                        <a:alpha val="50000"/>
                      </a:schemeClr>
                    </a:outerShdw>
                  </a:effectLst>
                </a14:hiddenEffects>
              </a:ext>
            </a:extLst>
          </p:spPr>
          <p:txBody>
            <a:bodyPr anchor="ctr">
              <a:spAutoFit/>
              <a:flatTx/>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24583" name="Rectangle 6"/>
            <p:cNvSpPr>
              <a:spLocks noChangeArrowheads="1"/>
            </p:cNvSpPr>
            <p:nvPr/>
          </p:nvSpPr>
          <p:spPr bwMode="auto">
            <a:xfrm>
              <a:off x="340" y="2956"/>
              <a:ext cx="5171" cy="795"/>
            </a:xfrm>
            <a:prstGeom prst="rect">
              <a:avLst/>
            </a:prstGeom>
            <a:solidFill>
              <a:srgbClr val="FFFF99"/>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95000"/>
                </a:lnSpc>
                <a:spcBef>
                  <a:spcPct val="0"/>
                </a:spcBef>
              </a:pPr>
              <a:r>
                <a:rPr lang="en-US" altLang="zh-CN" sz="2000" b="1" dirty="0" smtClean="0">
                  <a:solidFill>
                    <a:srgbClr val="FF0000"/>
                  </a:solidFill>
                  <a:ea typeface="黑体" panose="02010609060101010101" pitchFamily="49" charset="-122"/>
                </a:rPr>
                <a:t>        </a:t>
              </a:r>
              <a:r>
                <a:rPr lang="zh-CN" altLang="en-US" sz="2000" b="1" dirty="0" smtClean="0">
                  <a:solidFill>
                    <a:srgbClr val="FF0000"/>
                  </a:solidFill>
                  <a:ea typeface="黑体" panose="02010609060101010101" pitchFamily="49" charset="-122"/>
                </a:rPr>
                <a:t>所谓 </a:t>
              </a:r>
              <a:r>
                <a:rPr lang="en-US" altLang="zh-CN" sz="2000" b="1" dirty="0" smtClean="0">
                  <a:solidFill>
                    <a:srgbClr val="FF0000"/>
                  </a:solidFill>
                  <a:ea typeface="黑体" panose="02010609060101010101" pitchFamily="49" charset="-122"/>
                </a:rPr>
                <a:t>1M </a:t>
              </a:r>
              <a:r>
                <a:rPr lang="zh-CN" altLang="en-US" sz="2000" b="1" dirty="0" smtClean="0">
                  <a:solidFill>
                    <a:srgbClr val="FF0000"/>
                  </a:solidFill>
                  <a:ea typeface="黑体" panose="02010609060101010101" pitchFamily="49" charset="-122"/>
                </a:rPr>
                <a:t>宽带，其实是指 </a:t>
              </a:r>
              <a:r>
                <a:rPr lang="en-US" altLang="zh-CN" sz="2000" b="1" dirty="0" smtClean="0">
                  <a:solidFill>
                    <a:srgbClr val="FF0000"/>
                  </a:solidFill>
                  <a:ea typeface="黑体" panose="02010609060101010101" pitchFamily="49" charset="-122"/>
                </a:rPr>
                <a:t>1Mbps (</a:t>
              </a:r>
              <a:r>
                <a:rPr lang="zh-CN" altLang="en-US" sz="2000" b="1" dirty="0" smtClean="0">
                  <a:solidFill>
                    <a:srgbClr val="FF0000"/>
                  </a:solidFill>
                  <a:ea typeface="黑体" panose="02010609060101010101" pitchFamily="49" charset="-122"/>
                </a:rPr>
                <a:t>等同于</a:t>
              </a:r>
              <a:r>
                <a:rPr lang="en-US" altLang="zh-CN" sz="2000" b="1" dirty="0" smtClean="0">
                  <a:solidFill>
                    <a:srgbClr val="FF0000"/>
                  </a:solidFill>
                  <a:ea typeface="黑体" panose="02010609060101010101" pitchFamily="49" charset="-122"/>
                </a:rPr>
                <a:t>1Mbit/s</a:t>
              </a:r>
              <a:r>
                <a:rPr lang="zh-CN" altLang="en-US" sz="2000" b="1" dirty="0" smtClean="0">
                  <a:solidFill>
                    <a:srgbClr val="FF0000"/>
                  </a:solidFill>
                  <a:ea typeface="黑体" panose="02010609060101010101" pitchFamily="49" charset="-122"/>
                </a:rPr>
                <a:t>，兆比特每秒</a:t>
              </a:r>
              <a:r>
                <a:rPr lang="en-US" altLang="zh-CN" sz="2000" b="1" dirty="0" smtClean="0">
                  <a:solidFill>
                    <a:srgbClr val="FF0000"/>
                  </a:solidFill>
                  <a:ea typeface="黑体" panose="02010609060101010101" pitchFamily="49" charset="-122"/>
                </a:rPr>
                <a:t>)</a:t>
              </a:r>
              <a:r>
                <a:rPr lang="zh-CN" altLang="en-US" sz="2000" b="1" dirty="0" smtClean="0">
                  <a:solidFill>
                    <a:srgbClr val="FF0000"/>
                  </a:solidFill>
                  <a:ea typeface="黑体" panose="02010609060101010101" pitchFamily="49" charset="-122"/>
                </a:rPr>
                <a:t>，亦即 </a:t>
              </a:r>
              <a:r>
                <a:rPr lang="en-US" altLang="zh-CN" sz="2000" b="1" dirty="0" smtClean="0">
                  <a:solidFill>
                    <a:srgbClr val="FF0000"/>
                  </a:solidFill>
                  <a:ea typeface="黑体" panose="02010609060101010101" pitchFamily="49" charset="-122"/>
                </a:rPr>
                <a:t>1×1024 / 8 = 128KB/sec</a:t>
              </a:r>
              <a:r>
                <a:rPr lang="zh-CN" altLang="en-US" sz="2000" b="1" dirty="0" smtClean="0">
                  <a:solidFill>
                    <a:srgbClr val="FF0000"/>
                  </a:solidFill>
                  <a:ea typeface="黑体" panose="02010609060101010101" pitchFamily="49" charset="-122"/>
                </a:rPr>
                <a:t>，在这里要注意的是传输单位的写法上，</a:t>
              </a:r>
              <a:r>
                <a:rPr lang="en-US" altLang="zh-CN" sz="2000" b="1" dirty="0" smtClean="0">
                  <a:solidFill>
                    <a:srgbClr val="FF0000"/>
                  </a:solidFill>
                  <a:ea typeface="黑体" panose="02010609060101010101" pitchFamily="49" charset="-122"/>
                </a:rPr>
                <a:t>B</a:t>
              </a:r>
              <a:r>
                <a:rPr lang="zh-CN" altLang="en-US" sz="2000" b="1" dirty="0" smtClean="0">
                  <a:solidFill>
                    <a:srgbClr val="FF0000"/>
                  </a:solidFill>
                  <a:ea typeface="黑体" panose="02010609060101010101" pitchFamily="49" charset="-122"/>
                </a:rPr>
                <a:t>和</a:t>
              </a:r>
              <a:r>
                <a:rPr lang="en-US" altLang="zh-CN" sz="2000" b="1" dirty="0" smtClean="0">
                  <a:solidFill>
                    <a:srgbClr val="FF0000"/>
                  </a:solidFill>
                  <a:ea typeface="黑体" panose="02010609060101010101" pitchFamily="49" charset="-122"/>
                </a:rPr>
                <a:t>b</a:t>
              </a:r>
              <a:r>
                <a:rPr lang="zh-CN" altLang="en-US" sz="2000" b="1" dirty="0" smtClean="0">
                  <a:solidFill>
                    <a:srgbClr val="FF0000"/>
                  </a:solidFill>
                  <a:ea typeface="黑体" panose="02010609060101010101" pitchFamily="49" charset="-122"/>
                </a:rPr>
                <a:t>分别代表</a:t>
              </a:r>
              <a:r>
                <a:rPr lang="en-US" altLang="zh-CN" sz="2000" b="1" dirty="0" smtClean="0">
                  <a:solidFill>
                    <a:srgbClr val="FF0000"/>
                  </a:solidFill>
                  <a:ea typeface="黑体" panose="02010609060101010101" pitchFamily="49" charset="-122"/>
                </a:rPr>
                <a:t>Bytes</a:t>
              </a:r>
              <a:r>
                <a:rPr lang="zh-CN" altLang="en-US" sz="2000" b="1" dirty="0" smtClean="0">
                  <a:solidFill>
                    <a:srgbClr val="FF0000"/>
                  </a:solidFill>
                  <a:ea typeface="黑体" panose="02010609060101010101" pitchFamily="49" charset="-122"/>
                </a:rPr>
                <a:t>和</a:t>
              </a:r>
              <a:r>
                <a:rPr lang="en-US" altLang="zh-CN" sz="2000" b="1" dirty="0" smtClean="0">
                  <a:solidFill>
                    <a:srgbClr val="FF0000"/>
                  </a:solidFill>
                  <a:ea typeface="黑体" panose="02010609060101010101" pitchFamily="49" charset="-122"/>
                </a:rPr>
                <a:t>bits</a:t>
              </a:r>
              <a:r>
                <a:rPr lang="zh-CN" altLang="en-US" sz="2000" b="1" dirty="0" smtClean="0">
                  <a:solidFill>
                    <a:srgbClr val="FF0000"/>
                  </a:solidFill>
                  <a:ea typeface="黑体" panose="02010609060101010101" pitchFamily="49" charset="-122"/>
                </a:rPr>
                <a:t>，两者的定义是不同的，千万不要混淆了。在“</a:t>
              </a:r>
              <a:r>
                <a:rPr lang="en-US" altLang="zh-CN" sz="2000" b="1" dirty="0" smtClean="0">
                  <a:solidFill>
                    <a:srgbClr val="FF0000"/>
                  </a:solidFill>
                  <a:ea typeface="黑体" panose="02010609060101010101" pitchFamily="49" charset="-122"/>
                </a:rPr>
                <a:t>Mbps”</a:t>
              </a:r>
              <a:r>
                <a:rPr lang="zh-CN" altLang="en-US" sz="2000" b="1" dirty="0" smtClean="0">
                  <a:solidFill>
                    <a:srgbClr val="FF0000"/>
                  </a:solidFill>
                  <a:ea typeface="黑体" panose="02010609060101010101" pitchFamily="49" charset="-122"/>
                </a:rPr>
                <a:t>单位中的“</a:t>
              </a:r>
              <a:r>
                <a:rPr lang="en-US" altLang="zh-CN" sz="2000" b="1" dirty="0" smtClean="0">
                  <a:solidFill>
                    <a:srgbClr val="FF0000"/>
                  </a:solidFill>
                  <a:ea typeface="黑体" panose="02010609060101010101" pitchFamily="49" charset="-122"/>
                </a:rPr>
                <a:t>b”</a:t>
              </a:r>
              <a:r>
                <a:rPr lang="zh-CN" altLang="en-US" sz="2000" b="1" dirty="0" smtClean="0">
                  <a:solidFill>
                    <a:srgbClr val="FF0000"/>
                  </a:solidFill>
                  <a:ea typeface="黑体" panose="02010609060101010101" pitchFamily="49" charset="-122"/>
                </a:rPr>
                <a:t>是指“</a:t>
              </a:r>
              <a:r>
                <a:rPr lang="en-US" altLang="zh-CN" sz="2000" b="1" dirty="0" smtClean="0">
                  <a:solidFill>
                    <a:srgbClr val="FF0000"/>
                  </a:solidFill>
                  <a:ea typeface="黑体" panose="02010609060101010101" pitchFamily="49" charset="-122"/>
                </a:rPr>
                <a:t>bit</a:t>
              </a:r>
              <a:r>
                <a:rPr lang="zh-CN" altLang="en-US" sz="2000" b="1" dirty="0" smtClean="0">
                  <a:solidFill>
                    <a:srgbClr val="FF0000"/>
                  </a:solidFill>
                  <a:ea typeface="黑体" panose="02010609060101010101" pitchFamily="49" charset="-122"/>
                </a:rPr>
                <a:t>（位）”。</a:t>
              </a:r>
              <a:r>
                <a:rPr lang="en-US" altLang="zh-CN" sz="2000" b="1" dirty="0" smtClean="0">
                  <a:solidFill>
                    <a:srgbClr val="FF0000"/>
                  </a:solidFill>
                  <a:ea typeface="黑体" panose="02010609060101010101" pitchFamily="49" charset="-122"/>
                </a:rPr>
                <a:t>1MB/s=8Mbps</a:t>
              </a:r>
              <a:r>
                <a:rPr lang="zh-CN" altLang="en-US" sz="2000" b="1" dirty="0" smtClean="0">
                  <a:solidFill>
                    <a:srgbClr val="FF0000"/>
                  </a:solidFill>
                  <a:ea typeface="黑体" panose="02010609060101010101" pitchFamily="49" charset="-122"/>
                </a:rPr>
                <a:t>。</a:t>
              </a:r>
            </a:p>
          </p:txBody>
        </p:sp>
        <p:sp>
          <p:nvSpPr>
            <p:cNvPr id="24584" name="AutoShape 7"/>
            <p:cNvSpPr>
              <a:spLocks noChangeArrowheads="1"/>
            </p:cNvSpPr>
            <p:nvPr/>
          </p:nvSpPr>
          <p:spPr bwMode="auto">
            <a:xfrm>
              <a:off x="431" y="3013"/>
              <a:ext cx="155" cy="145"/>
            </a:xfrm>
            <a:prstGeom prst="smileyFace">
              <a:avLst>
                <a:gd name="adj" fmla="val -4653"/>
              </a:avLst>
            </a:prstGeom>
            <a:solidFill>
              <a:srgbClr val="FFFF99"/>
            </a:solidFill>
            <a:ln w="19050">
              <a:solidFill>
                <a:schemeClr val="hlink"/>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spcBef>
                  <a:spcPct val="0"/>
                </a:spcBef>
              </a:pPr>
              <a:endParaRPr lang="zh-CN" altLang="en-US" sz="2000" b="1" smtClean="0">
                <a:solidFill>
                  <a:srgbClr val="000000"/>
                </a:solidFill>
                <a:ea typeface="黑体" panose="02010609060101010101" pitchFamily="49" charset="-122"/>
              </a:endParaRPr>
            </a:p>
          </p:txBody>
        </p:sp>
      </p:grpSp>
      <p:sp>
        <p:nvSpPr>
          <p:cNvPr id="24581" name="Rectangle 8"/>
          <p:cNvSpPr>
            <a:spLocks noChangeArrowheads="1"/>
          </p:cNvSpPr>
          <p:nvPr/>
        </p:nvSpPr>
        <p:spPr bwMode="auto">
          <a:xfrm>
            <a:off x="323850" y="6705600"/>
            <a:ext cx="552450"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1008643">
                                            <p:txEl>
                                              <p:pRg st="0" end="0"/>
                                            </p:txEl>
                                          </p:spTgt>
                                        </p:tgtEl>
                                        <p:attrNameLst>
                                          <p:attrName>style.visibility</p:attrName>
                                        </p:attrNameLst>
                                      </p:cBhvr>
                                      <p:to>
                                        <p:strVal val="visible"/>
                                      </p:to>
                                    </p:set>
                                    <p:animEffect transition="in" filter="diamond(in)">
                                      <p:cBhvr>
                                        <p:cTn id="7" dur="500"/>
                                        <p:tgtEl>
                                          <p:spTgt spid="1008643">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008643">
                                            <p:txEl>
                                              <p:pRg st="1" end="1"/>
                                            </p:txEl>
                                          </p:spTgt>
                                        </p:tgtEl>
                                        <p:attrNameLst>
                                          <p:attrName>style.visibility</p:attrName>
                                        </p:attrNameLst>
                                      </p:cBhvr>
                                      <p:to>
                                        <p:strVal val="visible"/>
                                      </p:to>
                                    </p:set>
                                    <p:animEffect transition="in" filter="blinds(horizontal)">
                                      <p:cBhvr>
                                        <p:cTn id="11" dur="500"/>
                                        <p:tgtEl>
                                          <p:spTgt spid="1008643">
                                            <p:txEl>
                                              <p:pRg st="1" end="1"/>
                                            </p:txEl>
                                          </p:spTgt>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1008643">
                                            <p:txEl>
                                              <p:pRg st="2" end="2"/>
                                            </p:txEl>
                                          </p:spTgt>
                                        </p:tgtEl>
                                        <p:attrNameLst>
                                          <p:attrName>style.visibility</p:attrName>
                                        </p:attrNameLst>
                                      </p:cBhvr>
                                      <p:to>
                                        <p:strVal val="visible"/>
                                      </p:to>
                                    </p:set>
                                    <p:animEffect transition="in" filter="blinds(horizontal)">
                                      <p:cBhvr>
                                        <p:cTn id="15" dur="500"/>
                                        <p:tgtEl>
                                          <p:spTgt spid="1008643">
                                            <p:txEl>
                                              <p:pRg st="2" end="2"/>
                                            </p:txEl>
                                          </p:spTgt>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1008643">
                                            <p:txEl>
                                              <p:pRg st="3" end="3"/>
                                            </p:txEl>
                                          </p:spTgt>
                                        </p:tgtEl>
                                        <p:attrNameLst>
                                          <p:attrName>style.visibility</p:attrName>
                                        </p:attrNameLst>
                                      </p:cBhvr>
                                      <p:to>
                                        <p:strVal val="visible"/>
                                      </p:to>
                                    </p:set>
                                    <p:animEffect transition="in" filter="blinds(horizontal)">
                                      <p:cBhvr>
                                        <p:cTn id="19" dur="500"/>
                                        <p:tgtEl>
                                          <p:spTgt spid="1008643">
                                            <p:txEl>
                                              <p:pRg st="3" end="3"/>
                                            </p:txEl>
                                          </p:spTgt>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1008643">
                                            <p:txEl>
                                              <p:pRg st="4" end="4"/>
                                            </p:txEl>
                                          </p:spTgt>
                                        </p:tgtEl>
                                        <p:attrNameLst>
                                          <p:attrName>style.visibility</p:attrName>
                                        </p:attrNameLst>
                                      </p:cBhvr>
                                      <p:to>
                                        <p:strVal val="visible"/>
                                      </p:to>
                                    </p:set>
                                    <p:animEffect transition="in" filter="blinds(horizontal)">
                                      <p:cBhvr>
                                        <p:cTn id="23" dur="500"/>
                                        <p:tgtEl>
                                          <p:spTgt spid="1008643">
                                            <p:txEl>
                                              <p:pRg st="4" end="4"/>
                                            </p:txEl>
                                          </p:spTgt>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1008644"/>
                                        </p:tgtEl>
                                        <p:attrNameLst>
                                          <p:attrName>style.visibility</p:attrName>
                                        </p:attrNameLst>
                                      </p:cBhvr>
                                      <p:to>
                                        <p:strVal val="visible"/>
                                      </p:to>
                                    </p:set>
                                    <p:animEffect transition="in" filter="blinds(horizontal)">
                                      <p:cBhvr>
                                        <p:cTn id="27" dur="500"/>
                                        <p:tgtEl>
                                          <p:spTgt spid="1008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488" name="Oval 120"/>
          <p:cNvSpPr>
            <a:spLocks noChangeArrowheads="1"/>
          </p:cNvSpPr>
          <p:nvPr/>
        </p:nvSpPr>
        <p:spPr bwMode="auto">
          <a:xfrm>
            <a:off x="395288" y="53975"/>
            <a:ext cx="8540750" cy="4989513"/>
          </a:xfrm>
          <a:prstGeom prst="ellipse">
            <a:avLst/>
          </a:prstGeom>
          <a:solidFill>
            <a:srgbClr val="FFFF99"/>
          </a:solidFill>
          <a:ln w="9525">
            <a:solidFill>
              <a:schemeClr val="tx1"/>
            </a:solidFill>
            <a:prstDash val="dash"/>
            <a:round/>
            <a:headEnd/>
            <a:tailEnd/>
          </a:ln>
          <a:effectLst/>
        </p:spPr>
        <p:txBody>
          <a:bodyPr wrap="none" anchor="ctr"/>
          <a:lstStyle/>
          <a:p>
            <a:pPr algn="ctr"/>
            <a:endParaRPr lang="zh-CN" altLang="zh-CN" sz="4000">
              <a:solidFill>
                <a:schemeClr val="tx1"/>
              </a:solidFill>
            </a:endParaRPr>
          </a:p>
        </p:txBody>
      </p:sp>
      <p:sp>
        <p:nvSpPr>
          <p:cNvPr id="314372" name="Oval 4"/>
          <p:cNvSpPr>
            <a:spLocks noChangeArrowheads="1"/>
          </p:cNvSpPr>
          <p:nvPr/>
        </p:nvSpPr>
        <p:spPr bwMode="auto">
          <a:xfrm>
            <a:off x="1403350" y="623888"/>
            <a:ext cx="6313488" cy="3667125"/>
          </a:xfrm>
          <a:prstGeom prst="ellipse">
            <a:avLst/>
          </a:prstGeom>
          <a:solidFill>
            <a:srgbClr val="00FFCC"/>
          </a:solidFill>
          <a:ln w="9525">
            <a:solidFill>
              <a:schemeClr val="tx1"/>
            </a:solidFill>
            <a:prstDash val="dash"/>
            <a:round/>
            <a:headEnd/>
            <a:tailEnd/>
          </a:ln>
          <a:effectLst/>
        </p:spPr>
        <p:txBody>
          <a:bodyPr wrap="none" anchor="ctr"/>
          <a:lstStyle/>
          <a:p>
            <a:endParaRPr lang="zh-CN" altLang="en-US">
              <a:solidFill>
                <a:schemeClr val="tx1"/>
              </a:solidFill>
            </a:endParaRPr>
          </a:p>
        </p:txBody>
      </p:sp>
      <p:sp>
        <p:nvSpPr>
          <p:cNvPr id="314373" name="Oval 5"/>
          <p:cNvSpPr>
            <a:spLocks noChangeArrowheads="1"/>
          </p:cNvSpPr>
          <p:nvPr/>
        </p:nvSpPr>
        <p:spPr bwMode="auto">
          <a:xfrm>
            <a:off x="2555875" y="1268413"/>
            <a:ext cx="3816350" cy="2303462"/>
          </a:xfrm>
          <a:prstGeom prst="ellipse">
            <a:avLst/>
          </a:prstGeom>
          <a:solidFill>
            <a:srgbClr val="FFCCFF"/>
          </a:solidFill>
          <a:ln w="9525">
            <a:solidFill>
              <a:schemeClr val="tx1"/>
            </a:solidFill>
            <a:prstDash val="dash"/>
            <a:round/>
            <a:headEnd/>
            <a:tailEnd/>
          </a:ln>
          <a:effectLst/>
        </p:spPr>
        <p:txBody>
          <a:bodyPr wrap="none" anchor="ctr"/>
          <a:lstStyle/>
          <a:p>
            <a:endParaRPr lang="zh-CN" altLang="en-US">
              <a:solidFill>
                <a:schemeClr val="tx1"/>
              </a:solidFill>
            </a:endParaRPr>
          </a:p>
        </p:txBody>
      </p:sp>
      <p:sp>
        <p:nvSpPr>
          <p:cNvPr id="314374" name="Line 6"/>
          <p:cNvSpPr>
            <a:spLocks noChangeShapeType="1"/>
          </p:cNvSpPr>
          <p:nvPr/>
        </p:nvSpPr>
        <p:spPr bwMode="auto">
          <a:xfrm flipV="1">
            <a:off x="3124200" y="2563813"/>
            <a:ext cx="871538" cy="212725"/>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375" name="Line 7"/>
          <p:cNvSpPr>
            <a:spLocks noChangeShapeType="1"/>
          </p:cNvSpPr>
          <p:nvPr/>
        </p:nvSpPr>
        <p:spPr bwMode="auto">
          <a:xfrm flipV="1">
            <a:off x="4572000" y="2132013"/>
            <a:ext cx="647700" cy="503237"/>
          </a:xfrm>
          <a:prstGeom prst="line">
            <a:avLst/>
          </a:prstGeom>
          <a:noFill/>
          <a:ln w="28575">
            <a:solidFill>
              <a:schemeClr val="tx1"/>
            </a:solidFill>
            <a:round/>
            <a:headEnd/>
            <a:tailEnd/>
          </a:ln>
          <a:effectLst/>
        </p:spPr>
        <p:txBody>
          <a:bodyPr/>
          <a:lstStyle/>
          <a:p>
            <a:endParaRPr lang="zh-CN" altLang="en-US">
              <a:solidFill>
                <a:schemeClr val="tx1"/>
              </a:solidFill>
            </a:endParaRPr>
          </a:p>
        </p:txBody>
      </p:sp>
      <p:sp>
        <p:nvSpPr>
          <p:cNvPr id="314376" name="Oval 8"/>
          <p:cNvSpPr>
            <a:spLocks noChangeArrowheads="1"/>
          </p:cNvSpPr>
          <p:nvPr/>
        </p:nvSpPr>
        <p:spPr bwMode="auto">
          <a:xfrm>
            <a:off x="3851275" y="2454275"/>
            <a:ext cx="1079500" cy="685800"/>
          </a:xfrm>
          <a:prstGeom prst="ellipse">
            <a:avLst/>
          </a:prstGeom>
          <a:solidFill>
            <a:srgbClr val="EAEAEA"/>
          </a:solidFill>
          <a:ln w="19050">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一级 </a:t>
            </a:r>
            <a:r>
              <a:rPr kumimoji="1" lang="en-US" altLang="zh-CN">
                <a:solidFill>
                  <a:schemeClr val="tx1"/>
                </a:solidFill>
                <a:latin typeface="Times New Roman" pitchFamily="18" charset="0"/>
              </a:rPr>
              <a:t>ISP</a:t>
            </a:r>
          </a:p>
        </p:txBody>
      </p:sp>
      <p:sp>
        <p:nvSpPr>
          <p:cNvPr id="314377" name="Line 9"/>
          <p:cNvSpPr>
            <a:spLocks noChangeShapeType="1"/>
          </p:cNvSpPr>
          <p:nvPr/>
        </p:nvSpPr>
        <p:spPr bwMode="auto">
          <a:xfrm flipH="1" flipV="1">
            <a:off x="6553200" y="4376738"/>
            <a:ext cx="1763713" cy="779462"/>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378" name="Line 10"/>
          <p:cNvSpPr>
            <a:spLocks noChangeShapeType="1"/>
          </p:cNvSpPr>
          <p:nvPr/>
        </p:nvSpPr>
        <p:spPr bwMode="auto">
          <a:xfrm>
            <a:off x="2362200" y="4300538"/>
            <a:ext cx="193675" cy="855662"/>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379" name="Line 11"/>
          <p:cNvSpPr>
            <a:spLocks noChangeShapeType="1"/>
          </p:cNvSpPr>
          <p:nvPr/>
        </p:nvSpPr>
        <p:spPr bwMode="auto">
          <a:xfrm>
            <a:off x="3429000" y="4376738"/>
            <a:ext cx="350838" cy="923925"/>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380" name="Line 12"/>
          <p:cNvSpPr>
            <a:spLocks noChangeShapeType="1"/>
          </p:cNvSpPr>
          <p:nvPr/>
        </p:nvSpPr>
        <p:spPr bwMode="auto">
          <a:xfrm flipH="1">
            <a:off x="6084888" y="4376738"/>
            <a:ext cx="239712" cy="779462"/>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381" name="Line 13"/>
          <p:cNvSpPr>
            <a:spLocks noChangeShapeType="1"/>
          </p:cNvSpPr>
          <p:nvPr/>
        </p:nvSpPr>
        <p:spPr bwMode="auto">
          <a:xfrm>
            <a:off x="6477000" y="4376738"/>
            <a:ext cx="615950" cy="708025"/>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382" name="Line 14"/>
          <p:cNvSpPr>
            <a:spLocks noChangeShapeType="1"/>
          </p:cNvSpPr>
          <p:nvPr/>
        </p:nvSpPr>
        <p:spPr bwMode="auto">
          <a:xfrm>
            <a:off x="2916238" y="3787775"/>
            <a:ext cx="576262" cy="720725"/>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383" name="Line 15"/>
          <p:cNvSpPr>
            <a:spLocks noChangeShapeType="1"/>
          </p:cNvSpPr>
          <p:nvPr/>
        </p:nvSpPr>
        <p:spPr bwMode="auto">
          <a:xfrm flipH="1">
            <a:off x="2235200" y="3652838"/>
            <a:ext cx="635000" cy="520700"/>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384" name="Line 16"/>
          <p:cNvSpPr>
            <a:spLocks noChangeShapeType="1"/>
          </p:cNvSpPr>
          <p:nvPr/>
        </p:nvSpPr>
        <p:spPr bwMode="auto">
          <a:xfrm>
            <a:off x="6011863" y="2852738"/>
            <a:ext cx="936625" cy="142875"/>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385" name="Line 17"/>
          <p:cNvSpPr>
            <a:spLocks noChangeShapeType="1"/>
          </p:cNvSpPr>
          <p:nvPr/>
        </p:nvSpPr>
        <p:spPr bwMode="auto">
          <a:xfrm flipH="1" flipV="1">
            <a:off x="5891213" y="3690938"/>
            <a:ext cx="446087" cy="685800"/>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386" name="Line 18"/>
          <p:cNvSpPr>
            <a:spLocks noChangeShapeType="1"/>
          </p:cNvSpPr>
          <p:nvPr/>
        </p:nvSpPr>
        <p:spPr bwMode="auto">
          <a:xfrm flipV="1">
            <a:off x="5076825" y="3690938"/>
            <a:ext cx="714375" cy="889000"/>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387" name="Line 19"/>
          <p:cNvSpPr>
            <a:spLocks noChangeShapeType="1"/>
          </p:cNvSpPr>
          <p:nvPr/>
        </p:nvSpPr>
        <p:spPr bwMode="auto">
          <a:xfrm>
            <a:off x="2627313" y="1701800"/>
            <a:ext cx="647700" cy="142875"/>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388" name="Line 20"/>
          <p:cNvSpPr>
            <a:spLocks noChangeShapeType="1"/>
          </p:cNvSpPr>
          <p:nvPr/>
        </p:nvSpPr>
        <p:spPr bwMode="auto">
          <a:xfrm flipH="1">
            <a:off x="5437188" y="1341438"/>
            <a:ext cx="647700" cy="503237"/>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389" name="Line 21"/>
          <p:cNvSpPr>
            <a:spLocks noChangeShapeType="1"/>
          </p:cNvSpPr>
          <p:nvPr/>
        </p:nvSpPr>
        <p:spPr bwMode="auto">
          <a:xfrm flipH="1">
            <a:off x="5894388" y="2132013"/>
            <a:ext cx="838200" cy="720725"/>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390" name="Line 22"/>
          <p:cNvSpPr>
            <a:spLocks noChangeShapeType="1"/>
          </p:cNvSpPr>
          <p:nvPr/>
        </p:nvSpPr>
        <p:spPr bwMode="auto">
          <a:xfrm flipH="1">
            <a:off x="5791200" y="2916238"/>
            <a:ext cx="90488" cy="622300"/>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391" name="Line 23"/>
          <p:cNvSpPr>
            <a:spLocks noChangeShapeType="1"/>
          </p:cNvSpPr>
          <p:nvPr/>
        </p:nvSpPr>
        <p:spPr bwMode="auto">
          <a:xfrm>
            <a:off x="4932363" y="2708275"/>
            <a:ext cx="935037" cy="68263"/>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392" name="Line 24"/>
          <p:cNvSpPr>
            <a:spLocks noChangeShapeType="1"/>
          </p:cNvSpPr>
          <p:nvPr/>
        </p:nvSpPr>
        <p:spPr bwMode="auto">
          <a:xfrm flipV="1">
            <a:off x="4859338" y="2865438"/>
            <a:ext cx="1000125" cy="58737"/>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393" name="Line 25"/>
          <p:cNvSpPr>
            <a:spLocks noChangeShapeType="1"/>
          </p:cNvSpPr>
          <p:nvPr/>
        </p:nvSpPr>
        <p:spPr bwMode="auto">
          <a:xfrm flipV="1">
            <a:off x="5395913" y="2928938"/>
            <a:ext cx="471487" cy="139700"/>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394" name="Line 26"/>
          <p:cNvSpPr>
            <a:spLocks noChangeShapeType="1"/>
          </p:cNvSpPr>
          <p:nvPr/>
        </p:nvSpPr>
        <p:spPr bwMode="auto">
          <a:xfrm flipV="1">
            <a:off x="3162300" y="2779713"/>
            <a:ext cx="688975" cy="73025"/>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395" name="Line 27"/>
          <p:cNvSpPr>
            <a:spLocks noChangeShapeType="1"/>
          </p:cNvSpPr>
          <p:nvPr/>
        </p:nvSpPr>
        <p:spPr bwMode="auto">
          <a:xfrm>
            <a:off x="3124200" y="2928938"/>
            <a:ext cx="709613" cy="139700"/>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396" name="Line 28"/>
          <p:cNvSpPr>
            <a:spLocks noChangeShapeType="1"/>
          </p:cNvSpPr>
          <p:nvPr/>
        </p:nvSpPr>
        <p:spPr bwMode="auto">
          <a:xfrm>
            <a:off x="4356100" y="3211513"/>
            <a:ext cx="0" cy="576262"/>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397" name="Line 29"/>
          <p:cNvSpPr>
            <a:spLocks noChangeShapeType="1"/>
          </p:cNvSpPr>
          <p:nvPr/>
        </p:nvSpPr>
        <p:spPr bwMode="auto">
          <a:xfrm flipV="1">
            <a:off x="1187450" y="4300538"/>
            <a:ext cx="946150" cy="855662"/>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398" name="Line 30"/>
          <p:cNvSpPr>
            <a:spLocks noChangeShapeType="1"/>
          </p:cNvSpPr>
          <p:nvPr/>
        </p:nvSpPr>
        <p:spPr bwMode="auto">
          <a:xfrm flipH="1">
            <a:off x="2971800" y="2878138"/>
            <a:ext cx="114300" cy="660400"/>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399" name="Oval 31"/>
          <p:cNvSpPr>
            <a:spLocks noChangeArrowheads="1"/>
          </p:cNvSpPr>
          <p:nvPr/>
        </p:nvSpPr>
        <p:spPr bwMode="auto">
          <a:xfrm>
            <a:off x="3779838" y="2563813"/>
            <a:ext cx="1079500" cy="685800"/>
          </a:xfrm>
          <a:prstGeom prst="ellipse">
            <a:avLst/>
          </a:prstGeom>
          <a:solidFill>
            <a:srgbClr val="EAEAEA"/>
          </a:solidFill>
          <a:ln w="19050">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一级 </a:t>
            </a:r>
            <a:r>
              <a:rPr kumimoji="1" lang="en-US" altLang="zh-CN">
                <a:solidFill>
                  <a:schemeClr val="tx1"/>
                </a:solidFill>
                <a:latin typeface="Times New Roman" pitchFamily="18" charset="0"/>
              </a:rPr>
              <a:t>ISP</a:t>
            </a:r>
          </a:p>
        </p:txBody>
      </p:sp>
      <p:sp>
        <p:nvSpPr>
          <p:cNvPr id="314400" name="Oval 32"/>
          <p:cNvSpPr>
            <a:spLocks noChangeArrowheads="1"/>
          </p:cNvSpPr>
          <p:nvPr/>
        </p:nvSpPr>
        <p:spPr bwMode="auto">
          <a:xfrm>
            <a:off x="3708400" y="2687638"/>
            <a:ext cx="1079500" cy="685800"/>
          </a:xfrm>
          <a:prstGeom prst="ellipse">
            <a:avLst/>
          </a:prstGeom>
          <a:solidFill>
            <a:srgbClr val="EAEAEA"/>
          </a:solidFill>
          <a:ln w="19050">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第一层</a:t>
            </a:r>
            <a:r>
              <a:rPr kumimoji="1" lang="zh-CN" altLang="en-US" sz="600">
                <a:solidFill>
                  <a:schemeClr val="tx1"/>
                </a:solidFill>
                <a:latin typeface="Times New Roman" pitchFamily="18" charset="0"/>
              </a:rPr>
              <a:t> </a:t>
            </a:r>
            <a:r>
              <a:rPr kumimoji="1" lang="en-US" altLang="zh-CN">
                <a:solidFill>
                  <a:schemeClr val="tx1"/>
                </a:solidFill>
                <a:latin typeface="Times New Roman" pitchFamily="18" charset="0"/>
              </a:rPr>
              <a:t>ISP</a:t>
            </a:r>
          </a:p>
        </p:txBody>
      </p:sp>
      <p:sp>
        <p:nvSpPr>
          <p:cNvPr id="314401" name="Oval 33"/>
          <p:cNvSpPr>
            <a:spLocks noChangeArrowheads="1"/>
          </p:cNvSpPr>
          <p:nvPr/>
        </p:nvSpPr>
        <p:spPr bwMode="auto">
          <a:xfrm>
            <a:off x="3851275" y="3619500"/>
            <a:ext cx="965200" cy="60007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大公司</a:t>
            </a:r>
          </a:p>
        </p:txBody>
      </p:sp>
      <p:sp>
        <p:nvSpPr>
          <p:cNvPr id="314402" name="Oval 34"/>
          <p:cNvSpPr>
            <a:spLocks noChangeArrowheads="1"/>
          </p:cNvSpPr>
          <p:nvPr/>
        </p:nvSpPr>
        <p:spPr bwMode="auto">
          <a:xfrm>
            <a:off x="1765300" y="4003675"/>
            <a:ext cx="946150" cy="436563"/>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本地</a:t>
            </a:r>
            <a:r>
              <a:rPr kumimoji="1" lang="zh-CN" altLang="en-US" sz="900">
                <a:solidFill>
                  <a:schemeClr val="tx1"/>
                </a:solidFill>
                <a:latin typeface="Times New Roman" pitchFamily="18" charset="0"/>
              </a:rPr>
              <a:t> </a:t>
            </a:r>
            <a:r>
              <a:rPr kumimoji="1" lang="en-US" altLang="zh-CN">
                <a:solidFill>
                  <a:schemeClr val="tx1"/>
                </a:solidFill>
                <a:latin typeface="Times New Roman" pitchFamily="18" charset="0"/>
              </a:rPr>
              <a:t>ISP</a:t>
            </a:r>
          </a:p>
        </p:txBody>
      </p:sp>
      <p:sp>
        <p:nvSpPr>
          <p:cNvPr id="314403" name="Oval 35"/>
          <p:cNvSpPr>
            <a:spLocks noChangeArrowheads="1"/>
          </p:cNvSpPr>
          <p:nvPr/>
        </p:nvSpPr>
        <p:spPr bwMode="auto">
          <a:xfrm>
            <a:off x="1981200" y="1341438"/>
            <a:ext cx="935038" cy="576262"/>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大公司</a:t>
            </a:r>
          </a:p>
        </p:txBody>
      </p:sp>
      <p:sp>
        <p:nvSpPr>
          <p:cNvPr id="314404" name="Oval 36"/>
          <p:cNvSpPr>
            <a:spLocks noChangeArrowheads="1"/>
          </p:cNvSpPr>
          <p:nvPr/>
        </p:nvSpPr>
        <p:spPr bwMode="auto">
          <a:xfrm>
            <a:off x="5724525" y="1100138"/>
            <a:ext cx="863600" cy="4572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大公司</a:t>
            </a:r>
          </a:p>
        </p:txBody>
      </p:sp>
      <p:sp>
        <p:nvSpPr>
          <p:cNvPr id="314405" name="Oval 37"/>
          <p:cNvSpPr>
            <a:spLocks noChangeArrowheads="1"/>
          </p:cNvSpPr>
          <p:nvPr/>
        </p:nvSpPr>
        <p:spPr bwMode="auto">
          <a:xfrm>
            <a:off x="4643438" y="4437063"/>
            <a:ext cx="947737" cy="4572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公司</a:t>
            </a:r>
          </a:p>
        </p:txBody>
      </p:sp>
      <p:sp>
        <p:nvSpPr>
          <p:cNvPr id="314406" name="Oval 38"/>
          <p:cNvSpPr>
            <a:spLocks noChangeArrowheads="1"/>
          </p:cNvSpPr>
          <p:nvPr/>
        </p:nvSpPr>
        <p:spPr bwMode="auto">
          <a:xfrm>
            <a:off x="3049588" y="4338638"/>
            <a:ext cx="946150" cy="385762"/>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本地</a:t>
            </a:r>
            <a:r>
              <a:rPr kumimoji="1" lang="zh-CN" altLang="en-US" sz="900">
                <a:solidFill>
                  <a:schemeClr val="tx1"/>
                </a:solidFill>
                <a:latin typeface="Times New Roman" pitchFamily="18" charset="0"/>
              </a:rPr>
              <a:t> </a:t>
            </a:r>
            <a:r>
              <a:rPr kumimoji="1" lang="en-US" altLang="zh-CN">
                <a:solidFill>
                  <a:schemeClr val="tx1"/>
                </a:solidFill>
                <a:latin typeface="Times New Roman" pitchFamily="18" charset="0"/>
              </a:rPr>
              <a:t>ISP</a:t>
            </a:r>
          </a:p>
        </p:txBody>
      </p:sp>
      <p:sp>
        <p:nvSpPr>
          <p:cNvPr id="314407" name="Oval 39"/>
          <p:cNvSpPr>
            <a:spLocks noChangeArrowheads="1"/>
          </p:cNvSpPr>
          <p:nvPr/>
        </p:nvSpPr>
        <p:spPr bwMode="auto">
          <a:xfrm>
            <a:off x="5867400" y="4198938"/>
            <a:ext cx="946150" cy="381000"/>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本地</a:t>
            </a:r>
            <a:r>
              <a:rPr kumimoji="1" lang="zh-CN" altLang="en-US" sz="1000">
                <a:solidFill>
                  <a:schemeClr val="tx1"/>
                </a:solidFill>
                <a:latin typeface="Times New Roman" pitchFamily="18" charset="0"/>
              </a:rPr>
              <a:t> </a:t>
            </a:r>
            <a:r>
              <a:rPr kumimoji="1" lang="en-US" altLang="zh-CN">
                <a:solidFill>
                  <a:schemeClr val="tx1"/>
                </a:solidFill>
                <a:latin typeface="Times New Roman" pitchFamily="18" charset="0"/>
              </a:rPr>
              <a:t>ISP</a:t>
            </a:r>
          </a:p>
        </p:txBody>
      </p:sp>
      <p:grpSp>
        <p:nvGrpSpPr>
          <p:cNvPr id="314408" name="Group 40"/>
          <p:cNvGrpSpPr>
            <a:grpSpLocks/>
          </p:cNvGrpSpPr>
          <p:nvPr/>
        </p:nvGrpSpPr>
        <p:grpSpPr bwMode="auto">
          <a:xfrm>
            <a:off x="2195513" y="4983163"/>
            <a:ext cx="1136650" cy="539750"/>
            <a:chOff x="1200" y="2688"/>
            <a:chExt cx="716" cy="340"/>
          </a:xfrm>
        </p:grpSpPr>
        <p:grpSp>
          <p:nvGrpSpPr>
            <p:cNvPr id="314409" name="Group 41"/>
            <p:cNvGrpSpPr>
              <a:grpSpLocks/>
            </p:cNvGrpSpPr>
            <p:nvPr/>
          </p:nvGrpSpPr>
          <p:grpSpPr bwMode="auto">
            <a:xfrm>
              <a:off x="1200" y="2688"/>
              <a:ext cx="528" cy="336"/>
              <a:chOff x="2949" y="196"/>
              <a:chExt cx="941" cy="598"/>
            </a:xfrm>
          </p:grpSpPr>
          <p:sp>
            <p:nvSpPr>
              <p:cNvPr id="314410" name="Oval 42"/>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11" name="Oval 43"/>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12" name="Oval 44"/>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13" name="Oval 45"/>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14" name="Oval 46"/>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15" name="Oval 47"/>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16" name="Oval 48"/>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17" name="Oval 49"/>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18" name="Freeform 50"/>
              <p:cNvSpPr>
                <a:spLocks/>
              </p:cNvSpPr>
              <p:nvPr/>
            </p:nvSpPr>
            <p:spPr bwMode="auto">
              <a:xfrm>
                <a:off x="3051" y="300"/>
                <a:ext cx="738" cy="407"/>
              </a:xfrm>
              <a:custGeom>
                <a:avLst/>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a:effectLst/>
            </p:spPr>
            <p:txBody>
              <a:bodyPr/>
              <a:lstStyle/>
              <a:p>
                <a:endParaRPr lang="zh-CN" altLang="en-US">
                  <a:solidFill>
                    <a:schemeClr val="tx1"/>
                  </a:solidFill>
                </a:endParaRPr>
              </a:p>
            </p:txBody>
          </p:sp>
          <p:sp>
            <p:nvSpPr>
              <p:cNvPr id="314419" name="Freeform 51"/>
              <p:cNvSpPr>
                <a:spLocks/>
              </p:cNvSpPr>
              <p:nvPr/>
            </p:nvSpPr>
            <p:spPr bwMode="auto">
              <a:xfrm>
                <a:off x="3193" y="270"/>
                <a:ext cx="117" cy="118"/>
              </a:xfrm>
              <a:custGeom>
                <a:avLst/>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a:effectLst/>
            </p:spPr>
            <p:txBody>
              <a:bodyPr/>
              <a:lstStyle/>
              <a:p>
                <a:endParaRPr lang="zh-CN" altLang="en-US">
                  <a:solidFill>
                    <a:schemeClr val="tx1"/>
                  </a:solidFill>
                </a:endParaRPr>
              </a:p>
            </p:txBody>
          </p:sp>
          <p:sp>
            <p:nvSpPr>
              <p:cNvPr id="314420" name="Freeform 52"/>
              <p:cNvSpPr>
                <a:spLocks/>
              </p:cNvSpPr>
              <p:nvPr/>
            </p:nvSpPr>
            <p:spPr bwMode="auto">
              <a:xfrm>
                <a:off x="3469" y="239"/>
                <a:ext cx="82" cy="87"/>
              </a:xfrm>
              <a:custGeom>
                <a:avLst/>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a:effectLst/>
            </p:spPr>
            <p:txBody>
              <a:bodyPr/>
              <a:lstStyle/>
              <a:p>
                <a:endParaRPr lang="zh-CN" altLang="en-US">
                  <a:solidFill>
                    <a:schemeClr val="tx1"/>
                  </a:solidFill>
                </a:endParaRPr>
              </a:p>
            </p:txBody>
          </p:sp>
        </p:grpSp>
        <p:sp>
          <p:nvSpPr>
            <p:cNvPr id="314421" name="Text Box 53"/>
            <p:cNvSpPr txBox="1">
              <a:spLocks noChangeArrowheads="1"/>
            </p:cNvSpPr>
            <p:nvPr/>
          </p:nvSpPr>
          <p:spPr bwMode="auto">
            <a:xfrm>
              <a:off x="1218" y="2737"/>
              <a:ext cx="698" cy="291"/>
            </a:xfrm>
            <a:prstGeom prst="rect">
              <a:avLst/>
            </a:prstGeom>
            <a:noFill/>
            <a:ln w="9525">
              <a:noFill/>
              <a:miter lim="800000"/>
              <a:headEnd/>
              <a:tailEnd/>
            </a:ln>
            <a:effectLst/>
          </p:spPr>
          <p:txBody>
            <a:bodyPr wrap="none">
              <a:spAutoFit/>
            </a:bodyPr>
            <a:lstStyle/>
            <a:p>
              <a:r>
                <a:rPr kumimoji="1" lang="zh-CN" altLang="en-US">
                  <a:solidFill>
                    <a:schemeClr val="tx1"/>
                  </a:solidFill>
                  <a:latin typeface="Times New Roman" pitchFamily="18" charset="0"/>
                </a:rPr>
                <a:t>校园网</a:t>
              </a:r>
            </a:p>
          </p:txBody>
        </p:sp>
      </p:grpSp>
      <p:grpSp>
        <p:nvGrpSpPr>
          <p:cNvPr id="314422" name="Group 54"/>
          <p:cNvGrpSpPr>
            <a:grpSpLocks/>
          </p:cNvGrpSpPr>
          <p:nvPr/>
        </p:nvGrpSpPr>
        <p:grpSpPr bwMode="auto">
          <a:xfrm>
            <a:off x="3348038" y="5054600"/>
            <a:ext cx="1136650" cy="539750"/>
            <a:chOff x="1200" y="2688"/>
            <a:chExt cx="716" cy="340"/>
          </a:xfrm>
        </p:grpSpPr>
        <p:grpSp>
          <p:nvGrpSpPr>
            <p:cNvPr id="314423" name="Group 55"/>
            <p:cNvGrpSpPr>
              <a:grpSpLocks/>
            </p:cNvGrpSpPr>
            <p:nvPr/>
          </p:nvGrpSpPr>
          <p:grpSpPr bwMode="auto">
            <a:xfrm>
              <a:off x="1200" y="2688"/>
              <a:ext cx="528" cy="336"/>
              <a:chOff x="2949" y="196"/>
              <a:chExt cx="941" cy="598"/>
            </a:xfrm>
          </p:grpSpPr>
          <p:sp>
            <p:nvSpPr>
              <p:cNvPr id="314424" name="Oval 56"/>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25" name="Oval 57"/>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26" name="Oval 58"/>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27" name="Oval 59"/>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28" name="Oval 60"/>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29" name="Oval 61"/>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30" name="Oval 62"/>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31" name="Oval 63"/>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32" name="Freeform 64"/>
              <p:cNvSpPr>
                <a:spLocks/>
              </p:cNvSpPr>
              <p:nvPr/>
            </p:nvSpPr>
            <p:spPr bwMode="auto">
              <a:xfrm>
                <a:off x="3051" y="300"/>
                <a:ext cx="738" cy="407"/>
              </a:xfrm>
              <a:custGeom>
                <a:avLst/>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a:effectLst/>
            </p:spPr>
            <p:txBody>
              <a:bodyPr/>
              <a:lstStyle/>
              <a:p>
                <a:endParaRPr lang="zh-CN" altLang="en-US">
                  <a:solidFill>
                    <a:schemeClr val="tx1"/>
                  </a:solidFill>
                </a:endParaRPr>
              </a:p>
            </p:txBody>
          </p:sp>
          <p:sp>
            <p:nvSpPr>
              <p:cNvPr id="314433" name="Freeform 65"/>
              <p:cNvSpPr>
                <a:spLocks/>
              </p:cNvSpPr>
              <p:nvPr/>
            </p:nvSpPr>
            <p:spPr bwMode="auto">
              <a:xfrm>
                <a:off x="3193" y="270"/>
                <a:ext cx="117" cy="118"/>
              </a:xfrm>
              <a:custGeom>
                <a:avLst/>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a:effectLst/>
            </p:spPr>
            <p:txBody>
              <a:bodyPr/>
              <a:lstStyle/>
              <a:p>
                <a:endParaRPr lang="zh-CN" altLang="en-US">
                  <a:solidFill>
                    <a:schemeClr val="tx1"/>
                  </a:solidFill>
                </a:endParaRPr>
              </a:p>
            </p:txBody>
          </p:sp>
          <p:sp>
            <p:nvSpPr>
              <p:cNvPr id="314434" name="Freeform 66"/>
              <p:cNvSpPr>
                <a:spLocks/>
              </p:cNvSpPr>
              <p:nvPr/>
            </p:nvSpPr>
            <p:spPr bwMode="auto">
              <a:xfrm>
                <a:off x="3469" y="239"/>
                <a:ext cx="82" cy="87"/>
              </a:xfrm>
              <a:custGeom>
                <a:avLst/>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a:effectLst/>
            </p:spPr>
            <p:txBody>
              <a:bodyPr/>
              <a:lstStyle/>
              <a:p>
                <a:endParaRPr lang="zh-CN" altLang="en-US">
                  <a:solidFill>
                    <a:schemeClr val="tx1"/>
                  </a:solidFill>
                </a:endParaRPr>
              </a:p>
            </p:txBody>
          </p:sp>
        </p:grpSp>
        <p:sp>
          <p:nvSpPr>
            <p:cNvPr id="314435" name="Text Box 67"/>
            <p:cNvSpPr txBox="1">
              <a:spLocks noChangeArrowheads="1"/>
            </p:cNvSpPr>
            <p:nvPr/>
          </p:nvSpPr>
          <p:spPr bwMode="auto">
            <a:xfrm>
              <a:off x="1218" y="2737"/>
              <a:ext cx="698" cy="291"/>
            </a:xfrm>
            <a:prstGeom prst="rect">
              <a:avLst/>
            </a:prstGeom>
            <a:noFill/>
            <a:ln w="9525">
              <a:noFill/>
              <a:miter lim="800000"/>
              <a:headEnd/>
              <a:tailEnd/>
            </a:ln>
            <a:effectLst/>
          </p:spPr>
          <p:txBody>
            <a:bodyPr wrap="none">
              <a:spAutoFit/>
            </a:bodyPr>
            <a:lstStyle/>
            <a:p>
              <a:r>
                <a:rPr kumimoji="1" lang="zh-CN" altLang="en-US">
                  <a:solidFill>
                    <a:schemeClr val="tx1"/>
                  </a:solidFill>
                  <a:latin typeface="Times New Roman" pitchFamily="18" charset="0"/>
                </a:rPr>
                <a:t>校园网</a:t>
              </a:r>
            </a:p>
          </p:txBody>
        </p:sp>
      </p:grpSp>
      <p:grpSp>
        <p:nvGrpSpPr>
          <p:cNvPr id="314436" name="Group 68"/>
          <p:cNvGrpSpPr>
            <a:grpSpLocks/>
          </p:cNvGrpSpPr>
          <p:nvPr/>
        </p:nvGrpSpPr>
        <p:grpSpPr bwMode="auto">
          <a:xfrm>
            <a:off x="5638800" y="5054600"/>
            <a:ext cx="1136650" cy="539750"/>
            <a:chOff x="1200" y="2688"/>
            <a:chExt cx="716" cy="340"/>
          </a:xfrm>
        </p:grpSpPr>
        <p:grpSp>
          <p:nvGrpSpPr>
            <p:cNvPr id="314437" name="Group 69"/>
            <p:cNvGrpSpPr>
              <a:grpSpLocks/>
            </p:cNvGrpSpPr>
            <p:nvPr/>
          </p:nvGrpSpPr>
          <p:grpSpPr bwMode="auto">
            <a:xfrm>
              <a:off x="1200" y="2688"/>
              <a:ext cx="528" cy="336"/>
              <a:chOff x="2949" y="196"/>
              <a:chExt cx="941" cy="598"/>
            </a:xfrm>
          </p:grpSpPr>
          <p:sp>
            <p:nvSpPr>
              <p:cNvPr id="314438" name="Oval 70"/>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39" name="Oval 71"/>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40" name="Oval 72"/>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41" name="Oval 73"/>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42" name="Oval 74"/>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43" name="Oval 75"/>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44" name="Oval 76"/>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45" name="Oval 77"/>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46" name="Freeform 78"/>
              <p:cNvSpPr>
                <a:spLocks/>
              </p:cNvSpPr>
              <p:nvPr/>
            </p:nvSpPr>
            <p:spPr bwMode="auto">
              <a:xfrm>
                <a:off x="3051" y="300"/>
                <a:ext cx="738" cy="407"/>
              </a:xfrm>
              <a:custGeom>
                <a:avLst/>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a:effectLst/>
            </p:spPr>
            <p:txBody>
              <a:bodyPr/>
              <a:lstStyle/>
              <a:p>
                <a:endParaRPr lang="zh-CN" altLang="en-US">
                  <a:solidFill>
                    <a:schemeClr val="tx1"/>
                  </a:solidFill>
                </a:endParaRPr>
              </a:p>
            </p:txBody>
          </p:sp>
          <p:sp>
            <p:nvSpPr>
              <p:cNvPr id="314447" name="Freeform 79"/>
              <p:cNvSpPr>
                <a:spLocks/>
              </p:cNvSpPr>
              <p:nvPr/>
            </p:nvSpPr>
            <p:spPr bwMode="auto">
              <a:xfrm>
                <a:off x="3193" y="270"/>
                <a:ext cx="117" cy="118"/>
              </a:xfrm>
              <a:custGeom>
                <a:avLst/>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a:effectLst/>
            </p:spPr>
            <p:txBody>
              <a:bodyPr/>
              <a:lstStyle/>
              <a:p>
                <a:endParaRPr lang="zh-CN" altLang="en-US">
                  <a:solidFill>
                    <a:schemeClr val="tx1"/>
                  </a:solidFill>
                </a:endParaRPr>
              </a:p>
            </p:txBody>
          </p:sp>
          <p:sp>
            <p:nvSpPr>
              <p:cNvPr id="314448" name="Freeform 80"/>
              <p:cNvSpPr>
                <a:spLocks/>
              </p:cNvSpPr>
              <p:nvPr/>
            </p:nvSpPr>
            <p:spPr bwMode="auto">
              <a:xfrm>
                <a:off x="3469" y="239"/>
                <a:ext cx="82" cy="87"/>
              </a:xfrm>
              <a:custGeom>
                <a:avLst/>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a:effectLst/>
            </p:spPr>
            <p:txBody>
              <a:bodyPr/>
              <a:lstStyle/>
              <a:p>
                <a:endParaRPr lang="zh-CN" altLang="en-US">
                  <a:solidFill>
                    <a:schemeClr val="tx1"/>
                  </a:solidFill>
                </a:endParaRPr>
              </a:p>
            </p:txBody>
          </p:sp>
        </p:grpSp>
        <p:sp>
          <p:nvSpPr>
            <p:cNvPr id="314449" name="Text Box 81"/>
            <p:cNvSpPr txBox="1">
              <a:spLocks noChangeArrowheads="1"/>
            </p:cNvSpPr>
            <p:nvPr/>
          </p:nvSpPr>
          <p:spPr bwMode="auto">
            <a:xfrm>
              <a:off x="1218" y="2737"/>
              <a:ext cx="698" cy="291"/>
            </a:xfrm>
            <a:prstGeom prst="rect">
              <a:avLst/>
            </a:prstGeom>
            <a:noFill/>
            <a:ln w="9525">
              <a:noFill/>
              <a:miter lim="800000"/>
              <a:headEnd/>
              <a:tailEnd/>
            </a:ln>
            <a:effectLst/>
          </p:spPr>
          <p:txBody>
            <a:bodyPr wrap="none">
              <a:spAutoFit/>
            </a:bodyPr>
            <a:lstStyle/>
            <a:p>
              <a:r>
                <a:rPr kumimoji="1" lang="zh-CN" altLang="en-US">
                  <a:solidFill>
                    <a:schemeClr val="tx1"/>
                  </a:solidFill>
                  <a:latin typeface="Times New Roman" pitchFamily="18" charset="0"/>
                </a:rPr>
                <a:t>校园网</a:t>
              </a:r>
            </a:p>
          </p:txBody>
        </p:sp>
      </p:grpSp>
      <p:grpSp>
        <p:nvGrpSpPr>
          <p:cNvPr id="314450" name="Group 82"/>
          <p:cNvGrpSpPr>
            <a:grpSpLocks/>
          </p:cNvGrpSpPr>
          <p:nvPr/>
        </p:nvGrpSpPr>
        <p:grpSpPr bwMode="auto">
          <a:xfrm>
            <a:off x="6757988" y="4911725"/>
            <a:ext cx="1136650" cy="539750"/>
            <a:chOff x="1200" y="2688"/>
            <a:chExt cx="716" cy="340"/>
          </a:xfrm>
        </p:grpSpPr>
        <p:grpSp>
          <p:nvGrpSpPr>
            <p:cNvPr id="314451" name="Group 83"/>
            <p:cNvGrpSpPr>
              <a:grpSpLocks/>
            </p:cNvGrpSpPr>
            <p:nvPr/>
          </p:nvGrpSpPr>
          <p:grpSpPr bwMode="auto">
            <a:xfrm>
              <a:off x="1200" y="2688"/>
              <a:ext cx="528" cy="336"/>
              <a:chOff x="2949" y="196"/>
              <a:chExt cx="941" cy="598"/>
            </a:xfrm>
          </p:grpSpPr>
          <p:sp>
            <p:nvSpPr>
              <p:cNvPr id="314452" name="Oval 84"/>
              <p:cNvSpPr>
                <a:spLocks noChangeArrowheads="1"/>
              </p:cNvSpPr>
              <p:nvPr/>
            </p:nvSpPr>
            <p:spPr bwMode="auto">
              <a:xfrm>
                <a:off x="3168" y="196"/>
                <a:ext cx="407" cy="162"/>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53" name="Oval 85"/>
              <p:cNvSpPr>
                <a:spLocks noChangeArrowheads="1"/>
              </p:cNvSpPr>
              <p:nvPr/>
            </p:nvSpPr>
            <p:spPr bwMode="auto">
              <a:xfrm rot="900000">
                <a:off x="3512" y="252"/>
                <a:ext cx="275" cy="131"/>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54" name="Oval 86"/>
              <p:cNvSpPr>
                <a:spLocks noChangeArrowheads="1"/>
              </p:cNvSpPr>
              <p:nvPr/>
            </p:nvSpPr>
            <p:spPr bwMode="auto">
              <a:xfrm rot="1500000">
                <a:off x="3650" y="385"/>
                <a:ext cx="240" cy="153"/>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55" name="Oval 87"/>
              <p:cNvSpPr>
                <a:spLocks noChangeArrowheads="1"/>
              </p:cNvSpPr>
              <p:nvPr/>
            </p:nvSpPr>
            <p:spPr bwMode="auto">
              <a:xfrm rot="20040000">
                <a:off x="3573" y="537"/>
                <a:ext cx="291" cy="189"/>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56" name="Oval 88"/>
              <p:cNvSpPr>
                <a:spLocks noChangeArrowheads="1"/>
              </p:cNvSpPr>
              <p:nvPr/>
            </p:nvSpPr>
            <p:spPr bwMode="auto">
              <a:xfrm>
                <a:off x="3216" y="555"/>
                <a:ext cx="471" cy="239"/>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57" name="Oval 89"/>
              <p:cNvSpPr>
                <a:spLocks noChangeArrowheads="1"/>
              </p:cNvSpPr>
              <p:nvPr/>
            </p:nvSpPr>
            <p:spPr bwMode="auto">
              <a:xfrm rot="1080000">
                <a:off x="3023" y="555"/>
                <a:ext cx="265" cy="156"/>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58" name="Oval 90"/>
              <p:cNvSpPr>
                <a:spLocks noChangeArrowheads="1"/>
              </p:cNvSpPr>
              <p:nvPr/>
            </p:nvSpPr>
            <p:spPr bwMode="auto">
              <a:xfrm>
                <a:off x="2949" y="432"/>
                <a:ext cx="217" cy="156"/>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59" name="Oval 91"/>
              <p:cNvSpPr>
                <a:spLocks noChangeArrowheads="1"/>
              </p:cNvSpPr>
              <p:nvPr/>
            </p:nvSpPr>
            <p:spPr bwMode="auto">
              <a:xfrm rot="19740000">
                <a:off x="2984" y="310"/>
                <a:ext cx="295" cy="156"/>
              </a:xfrm>
              <a:prstGeom prst="ellipse">
                <a:avLst/>
              </a:prstGeom>
              <a:solidFill>
                <a:srgbClr val="EAEAEA"/>
              </a:solidFill>
              <a:ln w="12700">
                <a:solidFill>
                  <a:schemeClr val="tx1"/>
                </a:solidFill>
                <a:round/>
                <a:headEnd/>
                <a:tailEnd/>
              </a:ln>
              <a:effectLst/>
            </p:spPr>
            <p:txBody>
              <a:bodyPr wrap="none" anchor="ctr"/>
              <a:lstStyle/>
              <a:p>
                <a:endParaRPr lang="zh-CN" altLang="en-US">
                  <a:solidFill>
                    <a:schemeClr val="tx1"/>
                  </a:solidFill>
                </a:endParaRPr>
              </a:p>
            </p:txBody>
          </p:sp>
          <p:sp>
            <p:nvSpPr>
              <p:cNvPr id="314460" name="Freeform 92"/>
              <p:cNvSpPr>
                <a:spLocks/>
              </p:cNvSpPr>
              <p:nvPr/>
            </p:nvSpPr>
            <p:spPr bwMode="auto">
              <a:xfrm>
                <a:off x="3051" y="300"/>
                <a:ext cx="738" cy="407"/>
              </a:xfrm>
              <a:custGeom>
                <a:avLst/>
                <a:gdLst/>
                <a:ahLst/>
                <a:cxnLst>
                  <a:cxn ang="0">
                    <a:pos x="108" y="82"/>
                  </a:cxn>
                  <a:cxn ang="0">
                    <a:pos x="145" y="77"/>
                  </a:cxn>
                  <a:cxn ang="0">
                    <a:pos x="183" y="72"/>
                  </a:cxn>
                  <a:cxn ang="0">
                    <a:pos x="215" y="67"/>
                  </a:cxn>
                  <a:cxn ang="0">
                    <a:pos x="237" y="46"/>
                  </a:cxn>
                  <a:cxn ang="0">
                    <a:pos x="204" y="41"/>
                  </a:cxn>
                  <a:cxn ang="0">
                    <a:pos x="172" y="46"/>
                  </a:cxn>
                  <a:cxn ang="0">
                    <a:pos x="156" y="46"/>
                  </a:cxn>
                  <a:cxn ang="0">
                    <a:pos x="188" y="26"/>
                  </a:cxn>
                  <a:cxn ang="0">
                    <a:pos x="226" y="15"/>
                  </a:cxn>
                  <a:cxn ang="0">
                    <a:pos x="258" y="10"/>
                  </a:cxn>
                  <a:cxn ang="0">
                    <a:pos x="290" y="5"/>
                  </a:cxn>
                  <a:cxn ang="0">
                    <a:pos x="323" y="0"/>
                  </a:cxn>
                  <a:cxn ang="0">
                    <a:pos x="355" y="0"/>
                  </a:cxn>
                  <a:cxn ang="0">
                    <a:pos x="387" y="0"/>
                  </a:cxn>
                  <a:cxn ang="0">
                    <a:pos x="463" y="0"/>
                  </a:cxn>
                  <a:cxn ang="0">
                    <a:pos x="506" y="0"/>
                  </a:cxn>
                  <a:cxn ang="0">
                    <a:pos x="543" y="15"/>
                  </a:cxn>
                  <a:cxn ang="0">
                    <a:pos x="570" y="36"/>
                  </a:cxn>
                  <a:cxn ang="0">
                    <a:pos x="603" y="51"/>
                  </a:cxn>
                  <a:cxn ang="0">
                    <a:pos x="635" y="57"/>
                  </a:cxn>
                  <a:cxn ang="0">
                    <a:pos x="667" y="77"/>
                  </a:cxn>
                  <a:cxn ang="0">
                    <a:pos x="694" y="98"/>
                  </a:cxn>
                  <a:cxn ang="0">
                    <a:pos x="715" y="128"/>
                  </a:cxn>
                  <a:cxn ang="0">
                    <a:pos x="721" y="164"/>
                  </a:cxn>
                  <a:cxn ang="0">
                    <a:pos x="726" y="195"/>
                  </a:cxn>
                  <a:cxn ang="0">
                    <a:pos x="726" y="226"/>
                  </a:cxn>
                  <a:cxn ang="0">
                    <a:pos x="726" y="257"/>
                  </a:cxn>
                  <a:cxn ang="0">
                    <a:pos x="737" y="288"/>
                  </a:cxn>
                  <a:cxn ang="0">
                    <a:pos x="737" y="319"/>
                  </a:cxn>
                  <a:cxn ang="0">
                    <a:pos x="715" y="349"/>
                  </a:cxn>
                  <a:cxn ang="0">
                    <a:pos x="678" y="365"/>
                  </a:cxn>
                  <a:cxn ang="0">
                    <a:pos x="646" y="380"/>
                  </a:cxn>
                  <a:cxn ang="0">
                    <a:pos x="613" y="396"/>
                  </a:cxn>
                  <a:cxn ang="0">
                    <a:pos x="581" y="401"/>
                  </a:cxn>
                  <a:cxn ang="0">
                    <a:pos x="538" y="406"/>
                  </a:cxn>
                  <a:cxn ang="0">
                    <a:pos x="500" y="406"/>
                  </a:cxn>
                  <a:cxn ang="0">
                    <a:pos x="468" y="406"/>
                  </a:cxn>
                  <a:cxn ang="0">
                    <a:pos x="436" y="406"/>
                  </a:cxn>
                  <a:cxn ang="0">
                    <a:pos x="403" y="406"/>
                  </a:cxn>
                  <a:cxn ang="0">
                    <a:pos x="371" y="406"/>
                  </a:cxn>
                  <a:cxn ang="0">
                    <a:pos x="339" y="406"/>
                  </a:cxn>
                  <a:cxn ang="0">
                    <a:pos x="307" y="406"/>
                  </a:cxn>
                  <a:cxn ang="0">
                    <a:pos x="269" y="406"/>
                  </a:cxn>
                  <a:cxn ang="0">
                    <a:pos x="237" y="406"/>
                  </a:cxn>
                  <a:cxn ang="0">
                    <a:pos x="204" y="406"/>
                  </a:cxn>
                  <a:cxn ang="0">
                    <a:pos x="172" y="391"/>
                  </a:cxn>
                  <a:cxn ang="0">
                    <a:pos x="140" y="380"/>
                  </a:cxn>
                  <a:cxn ang="0">
                    <a:pos x="108" y="365"/>
                  </a:cxn>
                  <a:cxn ang="0">
                    <a:pos x="81" y="339"/>
                  </a:cxn>
                  <a:cxn ang="0">
                    <a:pos x="59" y="319"/>
                  </a:cxn>
                  <a:cxn ang="0">
                    <a:pos x="38" y="288"/>
                  </a:cxn>
                  <a:cxn ang="0">
                    <a:pos x="16" y="252"/>
                  </a:cxn>
                  <a:cxn ang="0">
                    <a:pos x="0" y="216"/>
                  </a:cxn>
                  <a:cxn ang="0">
                    <a:pos x="0" y="185"/>
                  </a:cxn>
                  <a:cxn ang="0">
                    <a:pos x="5" y="149"/>
                  </a:cxn>
                  <a:cxn ang="0">
                    <a:pos x="27" y="123"/>
                  </a:cxn>
                  <a:cxn ang="0">
                    <a:pos x="54" y="108"/>
                  </a:cxn>
                  <a:cxn ang="0">
                    <a:pos x="86" y="98"/>
                  </a:cxn>
                  <a:cxn ang="0">
                    <a:pos x="113" y="82"/>
                  </a:cxn>
                  <a:cxn ang="0">
                    <a:pos x="129" y="98"/>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EAEAEA"/>
              </a:solidFill>
              <a:ln w="12700" cap="rnd" cmpd="sng">
                <a:noFill/>
                <a:prstDash val="solid"/>
                <a:round/>
                <a:headEnd type="none" w="med" len="med"/>
                <a:tailEnd type="none" w="med" len="med"/>
              </a:ln>
              <a:effectLst/>
            </p:spPr>
            <p:txBody>
              <a:bodyPr/>
              <a:lstStyle/>
              <a:p>
                <a:endParaRPr lang="zh-CN" altLang="en-US">
                  <a:solidFill>
                    <a:schemeClr val="tx1"/>
                  </a:solidFill>
                </a:endParaRPr>
              </a:p>
            </p:txBody>
          </p:sp>
          <p:sp>
            <p:nvSpPr>
              <p:cNvPr id="314461" name="Freeform 93"/>
              <p:cNvSpPr>
                <a:spLocks/>
              </p:cNvSpPr>
              <p:nvPr/>
            </p:nvSpPr>
            <p:spPr bwMode="auto">
              <a:xfrm>
                <a:off x="3193" y="270"/>
                <a:ext cx="117" cy="118"/>
              </a:xfrm>
              <a:custGeom>
                <a:avLst/>
                <a:gdLst/>
                <a:ahLst/>
                <a:cxnLst>
                  <a:cxn ang="0">
                    <a:pos x="5" y="66"/>
                  </a:cxn>
                  <a:cxn ang="0">
                    <a:pos x="0" y="51"/>
                  </a:cxn>
                  <a:cxn ang="0">
                    <a:pos x="0" y="36"/>
                  </a:cxn>
                  <a:cxn ang="0">
                    <a:pos x="16" y="25"/>
                  </a:cxn>
                  <a:cxn ang="0">
                    <a:pos x="32" y="15"/>
                  </a:cxn>
                  <a:cxn ang="0">
                    <a:pos x="47" y="0"/>
                  </a:cxn>
                  <a:cxn ang="0">
                    <a:pos x="63" y="0"/>
                  </a:cxn>
                  <a:cxn ang="0">
                    <a:pos x="79" y="0"/>
                  </a:cxn>
                  <a:cxn ang="0">
                    <a:pos x="84" y="15"/>
                  </a:cxn>
                  <a:cxn ang="0">
                    <a:pos x="95" y="31"/>
                  </a:cxn>
                  <a:cxn ang="0">
                    <a:pos x="105" y="46"/>
                  </a:cxn>
                  <a:cxn ang="0">
                    <a:pos x="111" y="61"/>
                  </a:cxn>
                  <a:cxn ang="0">
                    <a:pos x="116" y="76"/>
                  </a:cxn>
                  <a:cxn ang="0">
                    <a:pos x="116" y="92"/>
                  </a:cxn>
                  <a:cxn ang="0">
                    <a:pos x="116" y="107"/>
                  </a:cxn>
                  <a:cxn ang="0">
                    <a:pos x="100" y="117"/>
                  </a:cxn>
                  <a:cxn ang="0">
                    <a:pos x="84" y="117"/>
                  </a:cxn>
                  <a:cxn ang="0">
                    <a:pos x="69" y="117"/>
                  </a:cxn>
                  <a:cxn ang="0">
                    <a:pos x="53" y="117"/>
                  </a:cxn>
                  <a:cxn ang="0">
                    <a:pos x="37" y="112"/>
                  </a:cxn>
                  <a:cxn ang="0">
                    <a:pos x="21" y="102"/>
                  </a:cxn>
                  <a:cxn ang="0">
                    <a:pos x="11" y="86"/>
                  </a:cxn>
                  <a:cxn ang="0">
                    <a:pos x="5" y="71"/>
                  </a:cxn>
                  <a:cxn ang="0">
                    <a:pos x="5" y="66"/>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EAEAEA"/>
              </a:solidFill>
              <a:ln w="12700" cap="rnd" cmpd="sng">
                <a:noFill/>
                <a:prstDash val="solid"/>
                <a:round/>
                <a:headEnd type="none" w="med" len="med"/>
                <a:tailEnd type="none" w="med" len="med"/>
              </a:ln>
              <a:effectLst/>
            </p:spPr>
            <p:txBody>
              <a:bodyPr/>
              <a:lstStyle/>
              <a:p>
                <a:endParaRPr lang="zh-CN" altLang="en-US">
                  <a:solidFill>
                    <a:schemeClr val="tx1"/>
                  </a:solidFill>
                </a:endParaRPr>
              </a:p>
            </p:txBody>
          </p:sp>
          <p:sp>
            <p:nvSpPr>
              <p:cNvPr id="314462" name="Freeform 94"/>
              <p:cNvSpPr>
                <a:spLocks/>
              </p:cNvSpPr>
              <p:nvPr/>
            </p:nvSpPr>
            <p:spPr bwMode="auto">
              <a:xfrm>
                <a:off x="3469" y="239"/>
                <a:ext cx="82" cy="87"/>
              </a:xfrm>
              <a:custGeom>
                <a:avLst/>
                <a:gdLst/>
                <a:ahLst/>
                <a:cxnLst>
                  <a:cxn ang="0">
                    <a:pos x="0" y="0"/>
                  </a:cxn>
                  <a:cxn ang="0">
                    <a:pos x="16" y="10"/>
                  </a:cxn>
                  <a:cxn ang="0">
                    <a:pos x="32" y="20"/>
                  </a:cxn>
                  <a:cxn ang="0">
                    <a:pos x="49" y="20"/>
                  </a:cxn>
                  <a:cxn ang="0">
                    <a:pos x="65" y="30"/>
                  </a:cxn>
                  <a:cxn ang="0">
                    <a:pos x="76" y="46"/>
                  </a:cxn>
                  <a:cxn ang="0">
                    <a:pos x="81" y="61"/>
                  </a:cxn>
                  <a:cxn ang="0">
                    <a:pos x="81" y="76"/>
                  </a:cxn>
                  <a:cxn ang="0">
                    <a:pos x="65" y="86"/>
                  </a:cxn>
                  <a:cxn ang="0">
                    <a:pos x="49" y="86"/>
                  </a:cxn>
                  <a:cxn ang="0">
                    <a:pos x="27" y="81"/>
                  </a:cxn>
                  <a:cxn ang="0">
                    <a:pos x="11" y="71"/>
                  </a:cxn>
                  <a:cxn ang="0">
                    <a:pos x="5" y="56"/>
                  </a:cxn>
                  <a:cxn ang="0">
                    <a:pos x="0" y="40"/>
                  </a:cxn>
                  <a:cxn ang="0">
                    <a:pos x="0" y="25"/>
                  </a:cxn>
                  <a:cxn ang="0">
                    <a:pos x="11" y="10"/>
                  </a:cxn>
                  <a:cxn ang="0">
                    <a:pos x="0" y="0"/>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EAEAEA"/>
              </a:solidFill>
              <a:ln w="12700" cap="rnd" cmpd="sng">
                <a:noFill/>
                <a:prstDash val="solid"/>
                <a:round/>
                <a:headEnd type="none" w="med" len="med"/>
                <a:tailEnd type="none" w="med" len="med"/>
              </a:ln>
              <a:effectLst/>
            </p:spPr>
            <p:txBody>
              <a:bodyPr/>
              <a:lstStyle/>
              <a:p>
                <a:endParaRPr lang="zh-CN" altLang="en-US">
                  <a:solidFill>
                    <a:schemeClr val="tx1"/>
                  </a:solidFill>
                </a:endParaRPr>
              </a:p>
            </p:txBody>
          </p:sp>
        </p:grpSp>
        <p:sp>
          <p:nvSpPr>
            <p:cNvPr id="314463" name="Text Box 95"/>
            <p:cNvSpPr txBox="1">
              <a:spLocks noChangeArrowheads="1"/>
            </p:cNvSpPr>
            <p:nvPr/>
          </p:nvSpPr>
          <p:spPr bwMode="auto">
            <a:xfrm>
              <a:off x="1218" y="2737"/>
              <a:ext cx="698" cy="291"/>
            </a:xfrm>
            <a:prstGeom prst="rect">
              <a:avLst/>
            </a:prstGeom>
            <a:noFill/>
            <a:ln w="9525">
              <a:noFill/>
              <a:miter lim="800000"/>
              <a:headEnd/>
              <a:tailEnd/>
            </a:ln>
            <a:effectLst/>
          </p:spPr>
          <p:txBody>
            <a:bodyPr wrap="none">
              <a:spAutoFit/>
            </a:bodyPr>
            <a:lstStyle/>
            <a:p>
              <a:r>
                <a:rPr kumimoji="1" lang="zh-CN" altLang="en-US">
                  <a:solidFill>
                    <a:schemeClr val="tx1"/>
                  </a:solidFill>
                  <a:latin typeface="Times New Roman" pitchFamily="18" charset="0"/>
                </a:rPr>
                <a:t>校园网</a:t>
              </a:r>
            </a:p>
          </p:txBody>
        </p:sp>
      </p:grpSp>
      <p:sp>
        <p:nvSpPr>
          <p:cNvPr id="314464" name="Line 96"/>
          <p:cNvSpPr>
            <a:spLocks noChangeShapeType="1"/>
          </p:cNvSpPr>
          <p:nvPr/>
        </p:nvSpPr>
        <p:spPr bwMode="auto">
          <a:xfrm>
            <a:off x="7308850" y="2995613"/>
            <a:ext cx="935038" cy="217487"/>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465" name="Line 97"/>
          <p:cNvSpPr>
            <a:spLocks noChangeShapeType="1"/>
          </p:cNvSpPr>
          <p:nvPr/>
        </p:nvSpPr>
        <p:spPr bwMode="auto">
          <a:xfrm>
            <a:off x="7092950" y="3068638"/>
            <a:ext cx="358775" cy="865187"/>
          </a:xfrm>
          <a:prstGeom prst="line">
            <a:avLst/>
          </a:prstGeom>
          <a:noFill/>
          <a:ln w="9525">
            <a:solidFill>
              <a:schemeClr val="tx1"/>
            </a:solidFill>
            <a:round/>
            <a:headEnd/>
            <a:tailEnd/>
          </a:ln>
          <a:effectLst/>
        </p:spPr>
        <p:txBody>
          <a:bodyPr/>
          <a:lstStyle/>
          <a:p>
            <a:endParaRPr lang="zh-CN" altLang="en-US">
              <a:solidFill>
                <a:schemeClr val="tx1"/>
              </a:solidFill>
            </a:endParaRPr>
          </a:p>
        </p:txBody>
      </p:sp>
      <p:pic>
        <p:nvPicPr>
          <p:cNvPr id="314466" name="Picture 98"/>
          <p:cNvPicPr>
            <a:picLocks noChangeArrowheads="1"/>
          </p:cNvPicPr>
          <p:nvPr/>
        </p:nvPicPr>
        <p:blipFill>
          <a:blip r:embed="rId3"/>
          <a:srcRect/>
          <a:stretch>
            <a:fillRect/>
          </a:stretch>
        </p:blipFill>
        <p:spPr bwMode="auto">
          <a:xfrm>
            <a:off x="919163" y="4833938"/>
            <a:ext cx="409575" cy="412750"/>
          </a:xfrm>
          <a:prstGeom prst="rect">
            <a:avLst/>
          </a:prstGeom>
          <a:noFill/>
          <a:ln w="9525">
            <a:noFill/>
            <a:miter lim="800000"/>
            <a:headEnd/>
            <a:tailEnd/>
          </a:ln>
          <a:effectLst/>
        </p:spPr>
      </p:pic>
      <p:sp>
        <p:nvSpPr>
          <p:cNvPr id="314467" name="Oval 99"/>
          <p:cNvSpPr>
            <a:spLocks noChangeArrowheads="1"/>
          </p:cNvSpPr>
          <p:nvPr/>
        </p:nvSpPr>
        <p:spPr bwMode="auto">
          <a:xfrm>
            <a:off x="6443663" y="2708275"/>
            <a:ext cx="1058862" cy="5334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第二层</a:t>
            </a:r>
            <a:r>
              <a:rPr kumimoji="1" lang="zh-CN" altLang="en-US" sz="600">
                <a:solidFill>
                  <a:schemeClr val="tx1"/>
                </a:solidFill>
                <a:latin typeface="Times New Roman" pitchFamily="18" charset="0"/>
              </a:rPr>
              <a:t> </a:t>
            </a:r>
            <a:r>
              <a:rPr kumimoji="1" lang="en-US" altLang="zh-CN">
                <a:solidFill>
                  <a:schemeClr val="tx1"/>
                </a:solidFill>
                <a:latin typeface="Times New Roman" pitchFamily="18" charset="0"/>
              </a:rPr>
              <a:t>ISP</a:t>
            </a:r>
          </a:p>
        </p:txBody>
      </p:sp>
      <p:sp>
        <p:nvSpPr>
          <p:cNvPr id="314468" name="Line 100"/>
          <p:cNvSpPr>
            <a:spLocks noChangeShapeType="1"/>
          </p:cNvSpPr>
          <p:nvPr/>
        </p:nvSpPr>
        <p:spPr bwMode="auto">
          <a:xfrm>
            <a:off x="2268538" y="2708275"/>
            <a:ext cx="790575" cy="144463"/>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469" name="Oval 101"/>
          <p:cNvSpPr>
            <a:spLocks noChangeArrowheads="1"/>
          </p:cNvSpPr>
          <p:nvPr/>
        </p:nvSpPr>
        <p:spPr bwMode="auto">
          <a:xfrm>
            <a:off x="5292725" y="3309938"/>
            <a:ext cx="1031875" cy="5334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第二层</a:t>
            </a:r>
            <a:r>
              <a:rPr kumimoji="1" lang="zh-CN" altLang="en-US" sz="700">
                <a:solidFill>
                  <a:schemeClr val="tx1"/>
                </a:solidFill>
                <a:latin typeface="Times New Roman" pitchFamily="18" charset="0"/>
              </a:rPr>
              <a:t> </a:t>
            </a:r>
            <a:r>
              <a:rPr kumimoji="1" lang="en-US" altLang="zh-CN">
                <a:solidFill>
                  <a:schemeClr val="tx1"/>
                </a:solidFill>
                <a:latin typeface="Times New Roman" pitchFamily="18" charset="0"/>
              </a:rPr>
              <a:t>ISP</a:t>
            </a:r>
          </a:p>
        </p:txBody>
      </p:sp>
      <p:sp>
        <p:nvSpPr>
          <p:cNvPr id="314470" name="Oval 102"/>
          <p:cNvSpPr>
            <a:spLocks noChangeArrowheads="1"/>
          </p:cNvSpPr>
          <p:nvPr/>
        </p:nvSpPr>
        <p:spPr bwMode="auto">
          <a:xfrm>
            <a:off x="2819400" y="2547938"/>
            <a:ext cx="533400" cy="533400"/>
          </a:xfrm>
          <a:prstGeom prst="ellipse">
            <a:avLst/>
          </a:prstGeom>
          <a:solidFill>
            <a:schemeClr val="bg1"/>
          </a:solidFill>
          <a:ln w="19050">
            <a:solidFill>
              <a:schemeClr val="tx1"/>
            </a:solidFill>
            <a:round/>
            <a:headEnd/>
            <a:tailEnd/>
          </a:ln>
          <a:effectLst>
            <a:outerShdw dist="35921" dir="2700000" algn="ctr" rotWithShape="0">
              <a:schemeClr val="bg2"/>
            </a:outerShdw>
          </a:effectLst>
        </p:spPr>
        <p:txBody>
          <a:bodyPr wrap="none" anchor="ctr"/>
          <a:lstStyle/>
          <a:p>
            <a:pPr algn="ctr"/>
            <a:r>
              <a:rPr kumimoji="1" lang="en-US" altLang="zh-CN">
                <a:solidFill>
                  <a:schemeClr val="tx1"/>
                </a:solidFill>
                <a:latin typeface="Times New Roman" pitchFamily="18" charset="0"/>
              </a:rPr>
              <a:t>NAP</a:t>
            </a:r>
          </a:p>
        </p:txBody>
      </p:sp>
      <p:sp>
        <p:nvSpPr>
          <p:cNvPr id="314471" name="Oval 103"/>
          <p:cNvSpPr>
            <a:spLocks noChangeArrowheads="1"/>
          </p:cNvSpPr>
          <p:nvPr/>
        </p:nvSpPr>
        <p:spPr bwMode="auto">
          <a:xfrm>
            <a:off x="5638800" y="2547938"/>
            <a:ext cx="533400" cy="533400"/>
          </a:xfrm>
          <a:prstGeom prst="ellipse">
            <a:avLst/>
          </a:prstGeom>
          <a:solidFill>
            <a:schemeClr val="bg1"/>
          </a:solidFill>
          <a:ln w="19050">
            <a:solidFill>
              <a:schemeClr val="tx1"/>
            </a:solidFill>
            <a:round/>
            <a:headEnd/>
            <a:tailEnd/>
          </a:ln>
          <a:effectLst>
            <a:outerShdw dist="35921" dir="2700000" algn="ctr" rotWithShape="0">
              <a:schemeClr val="bg2"/>
            </a:outerShdw>
          </a:effectLst>
        </p:spPr>
        <p:txBody>
          <a:bodyPr wrap="none" anchor="ctr"/>
          <a:lstStyle/>
          <a:p>
            <a:pPr algn="ctr"/>
            <a:r>
              <a:rPr kumimoji="1" lang="en-US" altLang="zh-CN">
                <a:solidFill>
                  <a:schemeClr val="tx1"/>
                </a:solidFill>
                <a:latin typeface="Times New Roman" pitchFamily="18" charset="0"/>
              </a:rPr>
              <a:t>NAP</a:t>
            </a:r>
          </a:p>
        </p:txBody>
      </p:sp>
      <p:sp>
        <p:nvSpPr>
          <p:cNvPr id="314472" name="Text Box 104"/>
          <p:cNvSpPr txBox="1">
            <a:spLocks noChangeArrowheads="1"/>
          </p:cNvSpPr>
          <p:nvPr/>
        </p:nvSpPr>
        <p:spPr bwMode="auto">
          <a:xfrm>
            <a:off x="684213" y="4746625"/>
            <a:ext cx="407484" cy="461665"/>
          </a:xfrm>
          <a:prstGeom prst="rect">
            <a:avLst/>
          </a:prstGeom>
          <a:noFill/>
          <a:ln w="9525">
            <a:noFill/>
            <a:miter lim="800000"/>
            <a:headEnd/>
            <a:tailEnd/>
          </a:ln>
          <a:effectLst/>
        </p:spPr>
        <p:txBody>
          <a:bodyPr wrap="none">
            <a:spAutoFit/>
          </a:bodyPr>
          <a:lstStyle/>
          <a:p>
            <a:r>
              <a:rPr kumimoji="1" lang="en-US" altLang="zh-CN">
                <a:solidFill>
                  <a:schemeClr val="tx1"/>
                </a:solidFill>
                <a:latin typeface="Times New Roman" pitchFamily="18" charset="0"/>
              </a:rPr>
              <a:t>A</a:t>
            </a:r>
          </a:p>
        </p:txBody>
      </p:sp>
      <p:pic>
        <p:nvPicPr>
          <p:cNvPr id="314473" name="Picture 105"/>
          <p:cNvPicPr>
            <a:picLocks noChangeArrowheads="1"/>
          </p:cNvPicPr>
          <p:nvPr/>
        </p:nvPicPr>
        <p:blipFill>
          <a:blip r:embed="rId3"/>
          <a:srcRect/>
          <a:stretch>
            <a:fillRect/>
          </a:stretch>
        </p:blipFill>
        <p:spPr bwMode="auto">
          <a:xfrm>
            <a:off x="8248650" y="4833938"/>
            <a:ext cx="409575" cy="412750"/>
          </a:xfrm>
          <a:prstGeom prst="rect">
            <a:avLst/>
          </a:prstGeom>
          <a:noFill/>
          <a:ln w="9525">
            <a:noFill/>
            <a:miter lim="800000"/>
            <a:headEnd/>
            <a:tailEnd/>
          </a:ln>
          <a:effectLst/>
        </p:spPr>
      </p:pic>
      <p:sp>
        <p:nvSpPr>
          <p:cNvPr id="314474" name="Text Box 106"/>
          <p:cNvSpPr txBox="1">
            <a:spLocks noChangeArrowheads="1"/>
          </p:cNvSpPr>
          <p:nvPr/>
        </p:nvSpPr>
        <p:spPr bwMode="auto">
          <a:xfrm>
            <a:off x="8574088" y="4778375"/>
            <a:ext cx="389850" cy="461665"/>
          </a:xfrm>
          <a:prstGeom prst="rect">
            <a:avLst/>
          </a:prstGeom>
          <a:noFill/>
          <a:ln w="9525">
            <a:noFill/>
            <a:miter lim="800000"/>
            <a:headEnd/>
            <a:tailEnd/>
          </a:ln>
          <a:effectLst/>
        </p:spPr>
        <p:txBody>
          <a:bodyPr wrap="none">
            <a:spAutoFit/>
          </a:bodyPr>
          <a:lstStyle/>
          <a:p>
            <a:r>
              <a:rPr kumimoji="1" lang="en-US" altLang="zh-CN">
                <a:solidFill>
                  <a:schemeClr val="tx1"/>
                </a:solidFill>
                <a:latin typeface="Times New Roman" pitchFamily="18" charset="0"/>
              </a:rPr>
              <a:t>B</a:t>
            </a:r>
          </a:p>
        </p:txBody>
      </p:sp>
      <p:sp>
        <p:nvSpPr>
          <p:cNvPr id="314475" name="Text Box 107"/>
          <p:cNvSpPr txBox="1">
            <a:spLocks noChangeArrowheads="1"/>
          </p:cNvSpPr>
          <p:nvPr/>
        </p:nvSpPr>
        <p:spPr bwMode="auto">
          <a:xfrm>
            <a:off x="107950" y="5827713"/>
            <a:ext cx="8890000" cy="336550"/>
          </a:xfrm>
          <a:prstGeom prst="rect">
            <a:avLst/>
          </a:prstGeom>
          <a:noFill/>
          <a:ln w="9525">
            <a:noFill/>
            <a:miter lim="800000"/>
            <a:headEnd/>
            <a:tailEnd/>
          </a:ln>
          <a:effectLst/>
        </p:spPr>
        <p:txBody>
          <a:bodyPr wrap="none">
            <a:spAutoFit/>
          </a:bodyPr>
          <a:lstStyle/>
          <a:p>
            <a:pPr>
              <a:spcBef>
                <a:spcPct val="15000"/>
              </a:spcBef>
              <a:spcAft>
                <a:spcPct val="15000"/>
              </a:spcAft>
            </a:pPr>
            <a:r>
              <a:rPr kumimoji="1" lang="zh-CN" altLang="en-US" sz="1600">
                <a:solidFill>
                  <a:schemeClr val="tx1"/>
                </a:solidFill>
                <a:latin typeface="Times New Roman" pitchFamily="18" charset="0"/>
              </a:rPr>
              <a:t>主机</a:t>
            </a:r>
            <a:r>
              <a:rPr kumimoji="1" lang="en-US" altLang="zh-CN" sz="1600">
                <a:solidFill>
                  <a:schemeClr val="tx1"/>
                </a:solidFill>
                <a:latin typeface="Times New Roman" pitchFamily="18" charset="0"/>
              </a:rPr>
              <a:t>A → </a:t>
            </a:r>
            <a:r>
              <a:rPr kumimoji="1" lang="zh-CN" altLang="en-US" sz="1600">
                <a:solidFill>
                  <a:schemeClr val="tx1"/>
                </a:solidFill>
                <a:latin typeface="Times New Roman" pitchFamily="18" charset="0"/>
              </a:rPr>
              <a:t>本地 </a:t>
            </a:r>
            <a:r>
              <a:rPr kumimoji="1" lang="en-US" altLang="zh-CN" sz="1600">
                <a:solidFill>
                  <a:schemeClr val="tx1"/>
                </a:solidFill>
                <a:latin typeface="Times New Roman" pitchFamily="18" charset="0"/>
              </a:rPr>
              <a:t>ISP → </a:t>
            </a:r>
            <a:r>
              <a:rPr kumimoji="1" lang="zh-CN" altLang="en-US" sz="1600">
                <a:solidFill>
                  <a:schemeClr val="tx1"/>
                </a:solidFill>
                <a:latin typeface="Times New Roman" pitchFamily="18" charset="0"/>
              </a:rPr>
              <a:t>第二层 </a:t>
            </a:r>
            <a:r>
              <a:rPr kumimoji="1" lang="en-US" altLang="zh-CN" sz="1600">
                <a:solidFill>
                  <a:schemeClr val="tx1"/>
                </a:solidFill>
                <a:latin typeface="Times New Roman" pitchFamily="18" charset="0"/>
              </a:rPr>
              <a:t>ISP → NAP → </a:t>
            </a:r>
            <a:r>
              <a:rPr kumimoji="1" lang="zh-CN" altLang="en-US" sz="1600">
                <a:solidFill>
                  <a:schemeClr val="tx1"/>
                </a:solidFill>
                <a:latin typeface="Times New Roman" pitchFamily="18" charset="0"/>
              </a:rPr>
              <a:t>第一层 </a:t>
            </a:r>
            <a:r>
              <a:rPr kumimoji="1" lang="en-US" altLang="zh-CN" sz="1600">
                <a:solidFill>
                  <a:schemeClr val="tx1"/>
                </a:solidFill>
                <a:latin typeface="Times New Roman" pitchFamily="18" charset="0"/>
              </a:rPr>
              <a:t>ISP → NAP → </a:t>
            </a:r>
            <a:r>
              <a:rPr kumimoji="1" lang="zh-CN" altLang="en-US" sz="1600">
                <a:solidFill>
                  <a:schemeClr val="tx1"/>
                </a:solidFill>
                <a:latin typeface="Times New Roman" pitchFamily="18" charset="0"/>
              </a:rPr>
              <a:t>第二层 </a:t>
            </a:r>
            <a:r>
              <a:rPr kumimoji="1" lang="en-US" altLang="zh-CN" sz="1600">
                <a:solidFill>
                  <a:schemeClr val="tx1"/>
                </a:solidFill>
                <a:latin typeface="Times New Roman" pitchFamily="18" charset="0"/>
              </a:rPr>
              <a:t>ISP → </a:t>
            </a:r>
            <a:r>
              <a:rPr kumimoji="1" lang="zh-CN" altLang="en-US" sz="1600">
                <a:solidFill>
                  <a:schemeClr val="tx1"/>
                </a:solidFill>
                <a:latin typeface="Times New Roman" pitchFamily="18" charset="0"/>
              </a:rPr>
              <a:t>本地 </a:t>
            </a:r>
            <a:r>
              <a:rPr kumimoji="1" lang="en-US" altLang="zh-CN" sz="1600">
                <a:solidFill>
                  <a:schemeClr val="tx1"/>
                </a:solidFill>
                <a:latin typeface="Times New Roman" pitchFamily="18" charset="0"/>
              </a:rPr>
              <a:t>ISP → </a:t>
            </a:r>
            <a:r>
              <a:rPr kumimoji="1" lang="zh-CN" altLang="en-US" sz="1600">
                <a:solidFill>
                  <a:schemeClr val="tx1"/>
                </a:solidFill>
                <a:latin typeface="Times New Roman" pitchFamily="18" charset="0"/>
              </a:rPr>
              <a:t>主机</a:t>
            </a:r>
            <a:r>
              <a:rPr kumimoji="1" lang="en-US" altLang="zh-CN" sz="1600">
                <a:solidFill>
                  <a:schemeClr val="tx1"/>
                </a:solidFill>
                <a:latin typeface="Times New Roman" pitchFamily="18" charset="0"/>
              </a:rPr>
              <a:t>B</a:t>
            </a:r>
          </a:p>
        </p:txBody>
      </p:sp>
      <p:sp>
        <p:nvSpPr>
          <p:cNvPr id="314476" name="Rectangle 108"/>
          <p:cNvSpPr>
            <a:spLocks noChangeArrowheads="1"/>
          </p:cNvSpPr>
          <p:nvPr/>
        </p:nvSpPr>
        <p:spPr bwMode="auto">
          <a:xfrm>
            <a:off x="84138" y="5732463"/>
            <a:ext cx="8951912" cy="504825"/>
          </a:xfrm>
          <a:prstGeom prst="rect">
            <a:avLst/>
          </a:prstGeom>
          <a:noFill/>
          <a:ln w="38100" cmpd="dbl">
            <a:solidFill>
              <a:schemeClr val="tx1"/>
            </a:solidFill>
            <a:miter lim="800000"/>
            <a:headEnd/>
            <a:tailEnd/>
          </a:ln>
          <a:effectLst/>
        </p:spPr>
        <p:txBody>
          <a:bodyPr wrap="none" anchor="ctr"/>
          <a:lstStyle/>
          <a:p>
            <a:endParaRPr lang="zh-CN" altLang="en-US">
              <a:solidFill>
                <a:schemeClr val="tx1"/>
              </a:solidFill>
            </a:endParaRPr>
          </a:p>
        </p:txBody>
      </p:sp>
      <p:sp>
        <p:nvSpPr>
          <p:cNvPr id="314477" name="Line 109"/>
          <p:cNvSpPr>
            <a:spLocks noChangeShapeType="1"/>
          </p:cNvSpPr>
          <p:nvPr/>
        </p:nvSpPr>
        <p:spPr bwMode="auto">
          <a:xfrm>
            <a:off x="3851275" y="1844675"/>
            <a:ext cx="1152525" cy="71438"/>
          </a:xfrm>
          <a:prstGeom prst="line">
            <a:avLst/>
          </a:prstGeom>
          <a:noFill/>
          <a:ln w="28575">
            <a:solidFill>
              <a:schemeClr val="tx1"/>
            </a:solidFill>
            <a:round/>
            <a:headEnd/>
            <a:tailEnd/>
          </a:ln>
          <a:effectLst/>
        </p:spPr>
        <p:txBody>
          <a:bodyPr/>
          <a:lstStyle/>
          <a:p>
            <a:endParaRPr lang="zh-CN" altLang="en-US">
              <a:solidFill>
                <a:schemeClr val="tx1"/>
              </a:solidFill>
            </a:endParaRPr>
          </a:p>
        </p:txBody>
      </p:sp>
      <p:sp>
        <p:nvSpPr>
          <p:cNvPr id="314478" name="Line 110"/>
          <p:cNvSpPr>
            <a:spLocks noChangeShapeType="1"/>
          </p:cNvSpPr>
          <p:nvPr/>
        </p:nvSpPr>
        <p:spPr bwMode="auto">
          <a:xfrm>
            <a:off x="3492500" y="1987550"/>
            <a:ext cx="574675" cy="504825"/>
          </a:xfrm>
          <a:prstGeom prst="line">
            <a:avLst/>
          </a:prstGeom>
          <a:noFill/>
          <a:ln w="28575">
            <a:solidFill>
              <a:schemeClr val="tx1"/>
            </a:solidFill>
            <a:round/>
            <a:headEnd/>
            <a:tailEnd/>
          </a:ln>
          <a:effectLst/>
        </p:spPr>
        <p:txBody>
          <a:bodyPr/>
          <a:lstStyle/>
          <a:p>
            <a:endParaRPr lang="zh-CN" altLang="en-US">
              <a:solidFill>
                <a:schemeClr val="tx1"/>
              </a:solidFill>
            </a:endParaRPr>
          </a:p>
        </p:txBody>
      </p:sp>
      <p:sp>
        <p:nvSpPr>
          <p:cNvPr id="314479" name="Oval 111"/>
          <p:cNvSpPr>
            <a:spLocks noChangeArrowheads="1"/>
          </p:cNvSpPr>
          <p:nvPr/>
        </p:nvSpPr>
        <p:spPr bwMode="auto">
          <a:xfrm>
            <a:off x="4860925" y="1700213"/>
            <a:ext cx="1079500" cy="685800"/>
          </a:xfrm>
          <a:prstGeom prst="ellipse">
            <a:avLst/>
          </a:prstGeom>
          <a:solidFill>
            <a:srgbClr val="EAEAEA"/>
          </a:solidFill>
          <a:ln w="19050">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第一层</a:t>
            </a:r>
            <a:r>
              <a:rPr kumimoji="1" lang="zh-CN" altLang="en-US" sz="600">
                <a:solidFill>
                  <a:schemeClr val="tx1"/>
                </a:solidFill>
                <a:latin typeface="Times New Roman" pitchFamily="18" charset="0"/>
              </a:rPr>
              <a:t> </a:t>
            </a:r>
            <a:r>
              <a:rPr kumimoji="1" lang="en-US" altLang="zh-CN">
                <a:solidFill>
                  <a:schemeClr val="tx1"/>
                </a:solidFill>
                <a:latin typeface="Times New Roman" pitchFamily="18" charset="0"/>
              </a:rPr>
              <a:t>ISP</a:t>
            </a:r>
          </a:p>
        </p:txBody>
      </p:sp>
      <p:sp>
        <p:nvSpPr>
          <p:cNvPr id="314480" name="Oval 112"/>
          <p:cNvSpPr>
            <a:spLocks noChangeArrowheads="1"/>
          </p:cNvSpPr>
          <p:nvPr/>
        </p:nvSpPr>
        <p:spPr bwMode="auto">
          <a:xfrm>
            <a:off x="2433638" y="3355975"/>
            <a:ext cx="1058862" cy="5334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第二层</a:t>
            </a:r>
            <a:r>
              <a:rPr kumimoji="1" lang="zh-CN" altLang="en-US" sz="600">
                <a:solidFill>
                  <a:schemeClr val="tx1"/>
                </a:solidFill>
                <a:latin typeface="Times New Roman" pitchFamily="18" charset="0"/>
              </a:rPr>
              <a:t> </a:t>
            </a:r>
            <a:r>
              <a:rPr kumimoji="1" lang="en-US" altLang="zh-CN">
                <a:solidFill>
                  <a:schemeClr val="tx1"/>
                </a:solidFill>
                <a:latin typeface="Times New Roman" pitchFamily="18" charset="0"/>
              </a:rPr>
              <a:t>ISP</a:t>
            </a:r>
          </a:p>
        </p:txBody>
      </p:sp>
      <p:sp>
        <p:nvSpPr>
          <p:cNvPr id="314481" name="Freeform 113"/>
          <p:cNvSpPr>
            <a:spLocks/>
          </p:cNvSpPr>
          <p:nvPr/>
        </p:nvSpPr>
        <p:spPr bwMode="auto">
          <a:xfrm>
            <a:off x="1206500" y="2919413"/>
            <a:ext cx="7162800" cy="2155825"/>
          </a:xfrm>
          <a:custGeom>
            <a:avLst/>
            <a:gdLst/>
            <a:ahLst/>
            <a:cxnLst>
              <a:cxn ang="0">
                <a:pos x="0" y="1318"/>
              </a:cxn>
              <a:cxn ang="0">
                <a:pos x="496" y="894"/>
              </a:cxn>
              <a:cxn ang="0">
                <a:pos x="688" y="690"/>
              </a:cxn>
              <a:cxn ang="0">
                <a:pos x="904" y="490"/>
              </a:cxn>
              <a:cxn ang="0">
                <a:pos x="1080" y="74"/>
              </a:cxn>
              <a:cxn ang="0">
                <a:pos x="1280" y="46"/>
              </a:cxn>
              <a:cxn ang="0">
                <a:pos x="1544" y="150"/>
              </a:cxn>
              <a:cxn ang="0">
                <a:pos x="1808" y="182"/>
              </a:cxn>
              <a:cxn ang="0">
                <a:pos x="2072" y="198"/>
              </a:cxn>
              <a:cxn ang="0">
                <a:pos x="2312" y="198"/>
              </a:cxn>
              <a:cxn ang="0">
                <a:pos x="2560" y="154"/>
              </a:cxn>
              <a:cxn ang="0">
                <a:pos x="2952" y="38"/>
              </a:cxn>
              <a:cxn ang="0">
                <a:pos x="3008" y="206"/>
              </a:cxn>
              <a:cxn ang="0">
                <a:pos x="3024" y="334"/>
              </a:cxn>
              <a:cxn ang="0">
                <a:pos x="3080" y="534"/>
              </a:cxn>
              <a:cxn ang="0">
                <a:pos x="3164" y="678"/>
              </a:cxn>
              <a:cxn ang="0">
                <a:pos x="3272" y="774"/>
              </a:cxn>
              <a:cxn ang="0">
                <a:pos x="3608" y="966"/>
              </a:cxn>
              <a:cxn ang="0">
                <a:pos x="4040" y="1158"/>
              </a:cxn>
              <a:cxn ang="0">
                <a:pos x="4512" y="1358"/>
              </a:cxn>
            </a:cxnLst>
            <a:rect l="0" t="0" r="r" b="b"/>
            <a:pathLst>
              <a:path w="4512" h="1358">
                <a:moveTo>
                  <a:pt x="0" y="1318"/>
                </a:moveTo>
                <a:cubicBezTo>
                  <a:pt x="83" y="1247"/>
                  <a:pt x="381" y="999"/>
                  <a:pt x="496" y="894"/>
                </a:cubicBezTo>
                <a:cubicBezTo>
                  <a:pt x="611" y="789"/>
                  <a:pt x="620" y="757"/>
                  <a:pt x="688" y="690"/>
                </a:cubicBezTo>
                <a:cubicBezTo>
                  <a:pt x="756" y="623"/>
                  <a:pt x="839" y="593"/>
                  <a:pt x="904" y="490"/>
                </a:cubicBezTo>
                <a:cubicBezTo>
                  <a:pt x="969" y="387"/>
                  <a:pt x="1017" y="148"/>
                  <a:pt x="1080" y="74"/>
                </a:cubicBezTo>
                <a:cubicBezTo>
                  <a:pt x="1143" y="0"/>
                  <a:pt x="1203" y="33"/>
                  <a:pt x="1280" y="46"/>
                </a:cubicBezTo>
                <a:cubicBezTo>
                  <a:pt x="1357" y="59"/>
                  <a:pt x="1456" y="127"/>
                  <a:pt x="1544" y="150"/>
                </a:cubicBezTo>
                <a:cubicBezTo>
                  <a:pt x="1632" y="173"/>
                  <a:pt x="1720" y="174"/>
                  <a:pt x="1808" y="182"/>
                </a:cubicBezTo>
                <a:cubicBezTo>
                  <a:pt x="1896" y="190"/>
                  <a:pt x="1988" y="195"/>
                  <a:pt x="2072" y="198"/>
                </a:cubicBezTo>
                <a:cubicBezTo>
                  <a:pt x="2156" y="201"/>
                  <a:pt x="2231" y="205"/>
                  <a:pt x="2312" y="198"/>
                </a:cubicBezTo>
                <a:cubicBezTo>
                  <a:pt x="2393" y="191"/>
                  <a:pt x="2453" y="181"/>
                  <a:pt x="2560" y="154"/>
                </a:cubicBezTo>
                <a:cubicBezTo>
                  <a:pt x="2667" y="127"/>
                  <a:pt x="2877" y="29"/>
                  <a:pt x="2952" y="38"/>
                </a:cubicBezTo>
                <a:cubicBezTo>
                  <a:pt x="3027" y="47"/>
                  <a:pt x="2996" y="157"/>
                  <a:pt x="3008" y="206"/>
                </a:cubicBezTo>
                <a:cubicBezTo>
                  <a:pt x="3020" y="255"/>
                  <a:pt x="3012" y="279"/>
                  <a:pt x="3024" y="334"/>
                </a:cubicBezTo>
                <a:cubicBezTo>
                  <a:pt x="3036" y="389"/>
                  <a:pt x="3057" y="477"/>
                  <a:pt x="3080" y="534"/>
                </a:cubicBezTo>
                <a:cubicBezTo>
                  <a:pt x="3103" y="591"/>
                  <a:pt x="3132" y="638"/>
                  <a:pt x="3164" y="678"/>
                </a:cubicBezTo>
                <a:cubicBezTo>
                  <a:pt x="3196" y="718"/>
                  <a:pt x="3198" y="726"/>
                  <a:pt x="3272" y="774"/>
                </a:cubicBezTo>
                <a:cubicBezTo>
                  <a:pt x="3346" y="822"/>
                  <a:pt x="3480" y="902"/>
                  <a:pt x="3608" y="966"/>
                </a:cubicBezTo>
                <a:cubicBezTo>
                  <a:pt x="3736" y="1030"/>
                  <a:pt x="3889" y="1093"/>
                  <a:pt x="4040" y="1158"/>
                </a:cubicBezTo>
                <a:cubicBezTo>
                  <a:pt x="4191" y="1223"/>
                  <a:pt x="4414" y="1316"/>
                  <a:pt x="4512" y="1358"/>
                </a:cubicBezTo>
              </a:path>
            </a:pathLst>
          </a:custGeom>
          <a:noFill/>
          <a:ln w="76200" cmpd="sng">
            <a:solidFill>
              <a:srgbClr val="CC0000">
                <a:alpha val="50000"/>
              </a:srgbClr>
            </a:solidFill>
            <a:round/>
            <a:headEnd type="triangle" w="sm" len="med"/>
            <a:tailEnd type="triangle" w="sm" len="med"/>
          </a:ln>
          <a:effectLst/>
        </p:spPr>
        <p:txBody>
          <a:bodyPr/>
          <a:lstStyle/>
          <a:p>
            <a:endParaRPr lang="zh-CN" altLang="en-US">
              <a:solidFill>
                <a:schemeClr val="tx1"/>
              </a:solidFill>
            </a:endParaRPr>
          </a:p>
        </p:txBody>
      </p:sp>
      <p:sp>
        <p:nvSpPr>
          <p:cNvPr id="314482" name="Oval 114"/>
          <p:cNvSpPr>
            <a:spLocks noChangeArrowheads="1"/>
          </p:cNvSpPr>
          <p:nvPr/>
        </p:nvSpPr>
        <p:spPr bwMode="auto">
          <a:xfrm>
            <a:off x="7812088" y="3068638"/>
            <a:ext cx="946150" cy="381000"/>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本地</a:t>
            </a:r>
            <a:r>
              <a:rPr kumimoji="1" lang="zh-CN" altLang="en-US" sz="1000">
                <a:solidFill>
                  <a:schemeClr val="tx1"/>
                </a:solidFill>
                <a:latin typeface="Times New Roman" pitchFamily="18" charset="0"/>
              </a:rPr>
              <a:t> </a:t>
            </a:r>
            <a:r>
              <a:rPr kumimoji="1" lang="en-US" altLang="zh-CN">
                <a:solidFill>
                  <a:schemeClr val="tx1"/>
                </a:solidFill>
                <a:latin typeface="Times New Roman" pitchFamily="18" charset="0"/>
              </a:rPr>
              <a:t>ISP</a:t>
            </a:r>
          </a:p>
        </p:txBody>
      </p:sp>
      <p:sp>
        <p:nvSpPr>
          <p:cNvPr id="314483" name="Oval 115"/>
          <p:cNvSpPr>
            <a:spLocks noChangeArrowheads="1"/>
          </p:cNvSpPr>
          <p:nvPr/>
        </p:nvSpPr>
        <p:spPr bwMode="auto">
          <a:xfrm>
            <a:off x="6948488" y="3716338"/>
            <a:ext cx="946150" cy="381000"/>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本地</a:t>
            </a:r>
            <a:r>
              <a:rPr kumimoji="1" lang="zh-CN" altLang="en-US" sz="1000">
                <a:solidFill>
                  <a:schemeClr val="tx1"/>
                </a:solidFill>
                <a:latin typeface="Times New Roman" pitchFamily="18" charset="0"/>
              </a:rPr>
              <a:t> </a:t>
            </a:r>
            <a:r>
              <a:rPr kumimoji="1" lang="en-US" altLang="zh-CN">
                <a:solidFill>
                  <a:schemeClr val="tx1"/>
                </a:solidFill>
                <a:latin typeface="Times New Roman" pitchFamily="18" charset="0"/>
              </a:rPr>
              <a:t>ISP</a:t>
            </a:r>
          </a:p>
        </p:txBody>
      </p:sp>
      <p:sp>
        <p:nvSpPr>
          <p:cNvPr id="314484" name="Line 116"/>
          <p:cNvSpPr>
            <a:spLocks noChangeShapeType="1"/>
          </p:cNvSpPr>
          <p:nvPr/>
        </p:nvSpPr>
        <p:spPr bwMode="auto">
          <a:xfrm flipH="1">
            <a:off x="6948488" y="981075"/>
            <a:ext cx="287337" cy="1008063"/>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485" name="Line 117"/>
          <p:cNvSpPr>
            <a:spLocks noChangeShapeType="1"/>
          </p:cNvSpPr>
          <p:nvPr/>
        </p:nvSpPr>
        <p:spPr bwMode="auto">
          <a:xfrm flipV="1">
            <a:off x="7019925" y="1484313"/>
            <a:ext cx="720725" cy="431800"/>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486" name="Oval 118"/>
          <p:cNvSpPr>
            <a:spLocks noChangeArrowheads="1"/>
          </p:cNvSpPr>
          <p:nvPr/>
        </p:nvSpPr>
        <p:spPr bwMode="auto">
          <a:xfrm>
            <a:off x="7308850" y="1339850"/>
            <a:ext cx="946150" cy="381000"/>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本地</a:t>
            </a:r>
            <a:r>
              <a:rPr kumimoji="1" lang="zh-CN" altLang="en-US" sz="1000">
                <a:solidFill>
                  <a:schemeClr val="tx1"/>
                </a:solidFill>
                <a:latin typeface="Times New Roman" pitchFamily="18" charset="0"/>
              </a:rPr>
              <a:t> </a:t>
            </a:r>
            <a:r>
              <a:rPr kumimoji="1" lang="en-US" altLang="zh-CN">
                <a:solidFill>
                  <a:schemeClr val="tx1"/>
                </a:solidFill>
                <a:latin typeface="Times New Roman" pitchFamily="18" charset="0"/>
              </a:rPr>
              <a:t>ISP</a:t>
            </a:r>
          </a:p>
        </p:txBody>
      </p:sp>
      <p:sp>
        <p:nvSpPr>
          <p:cNvPr id="314487" name="Oval 119"/>
          <p:cNvSpPr>
            <a:spLocks noChangeArrowheads="1"/>
          </p:cNvSpPr>
          <p:nvPr/>
        </p:nvSpPr>
        <p:spPr bwMode="auto">
          <a:xfrm>
            <a:off x="6794500" y="815975"/>
            <a:ext cx="946150" cy="381000"/>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本地</a:t>
            </a:r>
            <a:r>
              <a:rPr kumimoji="1" lang="zh-CN" altLang="en-US" sz="1000">
                <a:solidFill>
                  <a:schemeClr val="tx1"/>
                </a:solidFill>
                <a:latin typeface="Times New Roman" pitchFamily="18" charset="0"/>
              </a:rPr>
              <a:t> </a:t>
            </a:r>
            <a:r>
              <a:rPr kumimoji="1" lang="en-US" altLang="zh-CN">
                <a:solidFill>
                  <a:schemeClr val="tx1"/>
                </a:solidFill>
                <a:latin typeface="Times New Roman" pitchFamily="18" charset="0"/>
              </a:rPr>
              <a:t>ISP</a:t>
            </a:r>
          </a:p>
        </p:txBody>
      </p:sp>
      <p:sp>
        <p:nvSpPr>
          <p:cNvPr id="314489" name="Line 121"/>
          <p:cNvSpPr>
            <a:spLocks noChangeShapeType="1"/>
          </p:cNvSpPr>
          <p:nvPr/>
        </p:nvSpPr>
        <p:spPr bwMode="auto">
          <a:xfrm>
            <a:off x="3348038" y="1196975"/>
            <a:ext cx="215900" cy="647700"/>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490" name="Oval 122"/>
          <p:cNvSpPr>
            <a:spLocks noChangeArrowheads="1"/>
          </p:cNvSpPr>
          <p:nvPr/>
        </p:nvSpPr>
        <p:spPr bwMode="auto">
          <a:xfrm>
            <a:off x="2987675" y="1662113"/>
            <a:ext cx="1079500" cy="685800"/>
          </a:xfrm>
          <a:prstGeom prst="ellipse">
            <a:avLst/>
          </a:prstGeom>
          <a:solidFill>
            <a:srgbClr val="EAEAEA"/>
          </a:solidFill>
          <a:ln w="19050">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第一层</a:t>
            </a:r>
            <a:r>
              <a:rPr kumimoji="1" lang="zh-CN" altLang="en-US" sz="900">
                <a:solidFill>
                  <a:schemeClr val="tx1"/>
                </a:solidFill>
                <a:latin typeface="Times New Roman" pitchFamily="18" charset="0"/>
              </a:rPr>
              <a:t> </a:t>
            </a:r>
            <a:r>
              <a:rPr kumimoji="1" lang="en-US" altLang="zh-CN">
                <a:solidFill>
                  <a:schemeClr val="tx1"/>
                </a:solidFill>
                <a:latin typeface="Times New Roman" pitchFamily="18" charset="0"/>
              </a:rPr>
              <a:t>ISP</a:t>
            </a:r>
          </a:p>
        </p:txBody>
      </p:sp>
      <p:sp>
        <p:nvSpPr>
          <p:cNvPr id="314491" name="Text Box 123"/>
          <p:cNvSpPr txBox="1">
            <a:spLocks noChangeArrowheads="1"/>
          </p:cNvSpPr>
          <p:nvPr/>
        </p:nvSpPr>
        <p:spPr bwMode="auto">
          <a:xfrm>
            <a:off x="4140200" y="1228725"/>
            <a:ext cx="1107996" cy="461665"/>
          </a:xfrm>
          <a:prstGeom prst="rect">
            <a:avLst/>
          </a:prstGeom>
          <a:noFill/>
          <a:ln w="9525">
            <a:noFill/>
            <a:miter lim="800000"/>
            <a:headEnd/>
            <a:tailEnd/>
          </a:ln>
          <a:effectLst/>
        </p:spPr>
        <p:txBody>
          <a:bodyPr wrap="none">
            <a:spAutoFit/>
          </a:bodyPr>
          <a:lstStyle/>
          <a:p>
            <a:r>
              <a:rPr kumimoji="1" lang="zh-CN" altLang="en-US">
                <a:solidFill>
                  <a:schemeClr val="tx1"/>
                </a:solidFill>
                <a:latin typeface="Times New Roman" pitchFamily="18" charset="0"/>
              </a:rPr>
              <a:t>第一层</a:t>
            </a:r>
          </a:p>
        </p:txBody>
      </p:sp>
      <p:sp>
        <p:nvSpPr>
          <p:cNvPr id="314492" name="Text Box 124"/>
          <p:cNvSpPr txBox="1">
            <a:spLocks noChangeArrowheads="1"/>
          </p:cNvSpPr>
          <p:nvPr/>
        </p:nvSpPr>
        <p:spPr bwMode="auto">
          <a:xfrm>
            <a:off x="4425950" y="665163"/>
            <a:ext cx="1107996" cy="461665"/>
          </a:xfrm>
          <a:prstGeom prst="rect">
            <a:avLst/>
          </a:prstGeom>
          <a:noFill/>
          <a:ln w="9525">
            <a:noFill/>
            <a:miter lim="800000"/>
            <a:headEnd/>
            <a:tailEnd/>
          </a:ln>
          <a:effectLst/>
        </p:spPr>
        <p:txBody>
          <a:bodyPr wrap="none">
            <a:spAutoFit/>
          </a:bodyPr>
          <a:lstStyle/>
          <a:p>
            <a:r>
              <a:rPr kumimoji="1" lang="zh-CN" altLang="en-US">
                <a:solidFill>
                  <a:schemeClr val="tx1"/>
                </a:solidFill>
                <a:latin typeface="Times New Roman" pitchFamily="18" charset="0"/>
              </a:rPr>
              <a:t>第二层</a:t>
            </a:r>
          </a:p>
        </p:txBody>
      </p:sp>
      <p:sp>
        <p:nvSpPr>
          <p:cNvPr id="314493" name="Text Box 125"/>
          <p:cNvSpPr txBox="1">
            <a:spLocks noChangeArrowheads="1"/>
          </p:cNvSpPr>
          <p:nvPr/>
        </p:nvSpPr>
        <p:spPr bwMode="auto">
          <a:xfrm>
            <a:off x="4572000" y="161925"/>
            <a:ext cx="1107996" cy="461665"/>
          </a:xfrm>
          <a:prstGeom prst="rect">
            <a:avLst/>
          </a:prstGeom>
          <a:noFill/>
          <a:ln w="9525">
            <a:noFill/>
            <a:miter lim="800000"/>
            <a:headEnd/>
            <a:tailEnd/>
          </a:ln>
          <a:effectLst/>
        </p:spPr>
        <p:txBody>
          <a:bodyPr wrap="none">
            <a:spAutoFit/>
          </a:bodyPr>
          <a:lstStyle/>
          <a:p>
            <a:r>
              <a:rPr kumimoji="1" lang="zh-CN" altLang="en-US">
                <a:solidFill>
                  <a:schemeClr val="tx1"/>
                </a:solidFill>
                <a:latin typeface="Times New Roman" pitchFamily="18" charset="0"/>
              </a:rPr>
              <a:t>第三层</a:t>
            </a:r>
          </a:p>
        </p:txBody>
      </p:sp>
      <p:sp>
        <p:nvSpPr>
          <p:cNvPr id="314494" name="Line 126"/>
          <p:cNvSpPr>
            <a:spLocks noChangeShapeType="1"/>
          </p:cNvSpPr>
          <p:nvPr/>
        </p:nvSpPr>
        <p:spPr bwMode="auto">
          <a:xfrm>
            <a:off x="7019925" y="2060575"/>
            <a:ext cx="1152525" cy="360363"/>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495" name="Oval 127"/>
          <p:cNvSpPr>
            <a:spLocks noChangeArrowheads="1"/>
          </p:cNvSpPr>
          <p:nvPr/>
        </p:nvSpPr>
        <p:spPr bwMode="auto">
          <a:xfrm>
            <a:off x="7885113" y="2205038"/>
            <a:ext cx="946150" cy="381000"/>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本地</a:t>
            </a:r>
            <a:r>
              <a:rPr kumimoji="1" lang="zh-CN" altLang="en-US" sz="1000">
                <a:solidFill>
                  <a:schemeClr val="tx1"/>
                </a:solidFill>
                <a:latin typeface="Times New Roman" pitchFamily="18" charset="0"/>
              </a:rPr>
              <a:t> </a:t>
            </a:r>
            <a:r>
              <a:rPr kumimoji="1" lang="en-US" altLang="zh-CN">
                <a:solidFill>
                  <a:schemeClr val="tx1"/>
                </a:solidFill>
                <a:latin typeface="Times New Roman" pitchFamily="18" charset="0"/>
              </a:rPr>
              <a:t>ISP</a:t>
            </a:r>
          </a:p>
        </p:txBody>
      </p:sp>
      <p:sp>
        <p:nvSpPr>
          <p:cNvPr id="314496" name="Line 128"/>
          <p:cNvSpPr>
            <a:spLocks noChangeShapeType="1"/>
          </p:cNvSpPr>
          <p:nvPr/>
        </p:nvSpPr>
        <p:spPr bwMode="auto">
          <a:xfrm>
            <a:off x="2268538" y="836613"/>
            <a:ext cx="863600" cy="288925"/>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497" name="Line 129"/>
          <p:cNvSpPr>
            <a:spLocks noChangeShapeType="1"/>
          </p:cNvSpPr>
          <p:nvPr/>
        </p:nvSpPr>
        <p:spPr bwMode="auto">
          <a:xfrm flipH="1">
            <a:off x="3348038" y="404813"/>
            <a:ext cx="144462" cy="720725"/>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498" name="Oval 130"/>
          <p:cNvSpPr>
            <a:spLocks noChangeArrowheads="1"/>
          </p:cNvSpPr>
          <p:nvPr/>
        </p:nvSpPr>
        <p:spPr bwMode="auto">
          <a:xfrm>
            <a:off x="2700338" y="879475"/>
            <a:ext cx="1058862" cy="5334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第二层</a:t>
            </a:r>
            <a:r>
              <a:rPr kumimoji="1" lang="zh-CN" altLang="en-US" sz="600">
                <a:solidFill>
                  <a:schemeClr val="tx1"/>
                </a:solidFill>
                <a:latin typeface="Times New Roman" pitchFamily="18" charset="0"/>
              </a:rPr>
              <a:t> </a:t>
            </a:r>
            <a:r>
              <a:rPr kumimoji="1" lang="en-US" altLang="zh-CN">
                <a:solidFill>
                  <a:schemeClr val="tx1"/>
                </a:solidFill>
                <a:latin typeface="Times New Roman" pitchFamily="18" charset="0"/>
              </a:rPr>
              <a:t>ISP</a:t>
            </a:r>
          </a:p>
        </p:txBody>
      </p:sp>
      <p:sp>
        <p:nvSpPr>
          <p:cNvPr id="314499" name="Oval 131"/>
          <p:cNvSpPr>
            <a:spLocks noChangeArrowheads="1"/>
          </p:cNvSpPr>
          <p:nvPr/>
        </p:nvSpPr>
        <p:spPr bwMode="auto">
          <a:xfrm>
            <a:off x="2987675" y="188913"/>
            <a:ext cx="946150" cy="436562"/>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本地</a:t>
            </a:r>
            <a:r>
              <a:rPr kumimoji="1" lang="zh-CN" altLang="en-US" sz="900">
                <a:solidFill>
                  <a:schemeClr val="tx1"/>
                </a:solidFill>
                <a:latin typeface="Times New Roman" pitchFamily="18" charset="0"/>
              </a:rPr>
              <a:t> </a:t>
            </a:r>
            <a:r>
              <a:rPr kumimoji="1" lang="en-US" altLang="zh-CN">
                <a:solidFill>
                  <a:schemeClr val="tx1"/>
                </a:solidFill>
                <a:latin typeface="Times New Roman" pitchFamily="18" charset="0"/>
              </a:rPr>
              <a:t>ISP</a:t>
            </a:r>
          </a:p>
        </p:txBody>
      </p:sp>
      <p:sp>
        <p:nvSpPr>
          <p:cNvPr id="314500" name="Oval 132"/>
          <p:cNvSpPr>
            <a:spLocks noChangeArrowheads="1"/>
          </p:cNvSpPr>
          <p:nvPr/>
        </p:nvSpPr>
        <p:spPr bwMode="auto">
          <a:xfrm>
            <a:off x="1692275" y="620713"/>
            <a:ext cx="946150" cy="436562"/>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本地</a:t>
            </a:r>
            <a:r>
              <a:rPr kumimoji="1" lang="zh-CN" altLang="en-US" sz="900">
                <a:solidFill>
                  <a:schemeClr val="tx1"/>
                </a:solidFill>
                <a:latin typeface="Times New Roman" pitchFamily="18" charset="0"/>
              </a:rPr>
              <a:t> </a:t>
            </a:r>
            <a:r>
              <a:rPr kumimoji="1" lang="en-US" altLang="zh-CN">
                <a:solidFill>
                  <a:schemeClr val="tx1"/>
                </a:solidFill>
                <a:latin typeface="Times New Roman" pitchFamily="18" charset="0"/>
              </a:rPr>
              <a:t>ISP</a:t>
            </a:r>
          </a:p>
        </p:txBody>
      </p:sp>
      <p:sp>
        <p:nvSpPr>
          <p:cNvPr id="314501" name="Line 133"/>
          <p:cNvSpPr>
            <a:spLocks noChangeShapeType="1"/>
          </p:cNvSpPr>
          <p:nvPr/>
        </p:nvSpPr>
        <p:spPr bwMode="auto">
          <a:xfrm>
            <a:off x="1116013" y="2349500"/>
            <a:ext cx="792162" cy="287338"/>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502" name="Line 134"/>
          <p:cNvSpPr>
            <a:spLocks noChangeShapeType="1"/>
          </p:cNvSpPr>
          <p:nvPr/>
        </p:nvSpPr>
        <p:spPr bwMode="auto">
          <a:xfrm flipV="1">
            <a:off x="1116013" y="2708275"/>
            <a:ext cx="863600" cy="433388"/>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503" name="Oval 135"/>
          <p:cNvSpPr>
            <a:spLocks noChangeArrowheads="1"/>
          </p:cNvSpPr>
          <p:nvPr/>
        </p:nvSpPr>
        <p:spPr bwMode="auto">
          <a:xfrm>
            <a:off x="468313" y="2060575"/>
            <a:ext cx="946150" cy="436563"/>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本地</a:t>
            </a:r>
            <a:r>
              <a:rPr kumimoji="1" lang="zh-CN" altLang="en-US" sz="900">
                <a:solidFill>
                  <a:schemeClr val="tx1"/>
                </a:solidFill>
                <a:latin typeface="Times New Roman" pitchFamily="18" charset="0"/>
              </a:rPr>
              <a:t> </a:t>
            </a:r>
            <a:r>
              <a:rPr kumimoji="1" lang="en-US" altLang="zh-CN">
                <a:solidFill>
                  <a:schemeClr val="tx1"/>
                </a:solidFill>
                <a:latin typeface="Times New Roman" pitchFamily="18" charset="0"/>
              </a:rPr>
              <a:t>ISP</a:t>
            </a:r>
          </a:p>
        </p:txBody>
      </p:sp>
      <p:sp>
        <p:nvSpPr>
          <p:cNvPr id="314504" name="Oval 136"/>
          <p:cNvSpPr>
            <a:spLocks noChangeArrowheads="1"/>
          </p:cNvSpPr>
          <p:nvPr/>
        </p:nvSpPr>
        <p:spPr bwMode="auto">
          <a:xfrm>
            <a:off x="539750" y="2924175"/>
            <a:ext cx="946150" cy="436563"/>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本地</a:t>
            </a:r>
            <a:r>
              <a:rPr kumimoji="1" lang="zh-CN" altLang="en-US" sz="900">
                <a:solidFill>
                  <a:schemeClr val="tx1"/>
                </a:solidFill>
                <a:latin typeface="Times New Roman" pitchFamily="18" charset="0"/>
              </a:rPr>
              <a:t> </a:t>
            </a:r>
            <a:r>
              <a:rPr kumimoji="1" lang="en-US" altLang="zh-CN">
                <a:solidFill>
                  <a:schemeClr val="tx1"/>
                </a:solidFill>
                <a:latin typeface="Times New Roman" pitchFamily="18" charset="0"/>
              </a:rPr>
              <a:t>ISP</a:t>
            </a:r>
          </a:p>
        </p:txBody>
      </p:sp>
      <p:sp>
        <p:nvSpPr>
          <p:cNvPr id="314505" name="Line 137"/>
          <p:cNvSpPr>
            <a:spLocks noChangeShapeType="1"/>
          </p:cNvSpPr>
          <p:nvPr/>
        </p:nvSpPr>
        <p:spPr bwMode="auto">
          <a:xfrm>
            <a:off x="1258888" y="1628775"/>
            <a:ext cx="720725" cy="1008063"/>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506" name="Oval 138"/>
          <p:cNvSpPr>
            <a:spLocks noChangeArrowheads="1"/>
          </p:cNvSpPr>
          <p:nvPr/>
        </p:nvSpPr>
        <p:spPr bwMode="auto">
          <a:xfrm>
            <a:off x="1476375" y="2420938"/>
            <a:ext cx="1058863" cy="5334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第二层</a:t>
            </a:r>
            <a:r>
              <a:rPr kumimoji="1" lang="zh-CN" altLang="en-US" sz="600">
                <a:solidFill>
                  <a:schemeClr val="tx1"/>
                </a:solidFill>
                <a:latin typeface="Times New Roman" pitchFamily="18" charset="0"/>
              </a:rPr>
              <a:t> </a:t>
            </a:r>
            <a:r>
              <a:rPr kumimoji="1" lang="en-US" altLang="zh-CN">
                <a:solidFill>
                  <a:schemeClr val="tx1"/>
                </a:solidFill>
                <a:latin typeface="Times New Roman" pitchFamily="18" charset="0"/>
              </a:rPr>
              <a:t>ISP</a:t>
            </a:r>
          </a:p>
        </p:txBody>
      </p:sp>
      <p:sp>
        <p:nvSpPr>
          <p:cNvPr id="314507" name="Oval 139"/>
          <p:cNvSpPr>
            <a:spLocks noChangeArrowheads="1"/>
          </p:cNvSpPr>
          <p:nvPr/>
        </p:nvSpPr>
        <p:spPr bwMode="auto">
          <a:xfrm>
            <a:off x="755650" y="1336675"/>
            <a:ext cx="946150" cy="436563"/>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本地</a:t>
            </a:r>
            <a:r>
              <a:rPr kumimoji="1" lang="zh-CN" altLang="en-US" sz="900">
                <a:solidFill>
                  <a:schemeClr val="tx1"/>
                </a:solidFill>
                <a:latin typeface="Times New Roman" pitchFamily="18" charset="0"/>
              </a:rPr>
              <a:t> </a:t>
            </a:r>
            <a:r>
              <a:rPr kumimoji="1" lang="en-US" altLang="zh-CN">
                <a:solidFill>
                  <a:schemeClr val="tx1"/>
                </a:solidFill>
                <a:latin typeface="Times New Roman" pitchFamily="18" charset="0"/>
              </a:rPr>
              <a:t>ISP</a:t>
            </a:r>
          </a:p>
        </p:txBody>
      </p:sp>
      <p:sp>
        <p:nvSpPr>
          <p:cNvPr id="314508" name="Line 140"/>
          <p:cNvSpPr>
            <a:spLocks noChangeShapeType="1"/>
          </p:cNvSpPr>
          <p:nvPr/>
        </p:nvSpPr>
        <p:spPr bwMode="auto">
          <a:xfrm>
            <a:off x="6443663" y="620713"/>
            <a:ext cx="433387" cy="1439862"/>
          </a:xfrm>
          <a:prstGeom prst="line">
            <a:avLst/>
          </a:prstGeom>
          <a:noFill/>
          <a:ln w="9525">
            <a:solidFill>
              <a:schemeClr val="tx1"/>
            </a:solidFill>
            <a:round/>
            <a:headEnd/>
            <a:tailEnd/>
          </a:ln>
          <a:effectLst/>
        </p:spPr>
        <p:txBody>
          <a:bodyPr/>
          <a:lstStyle/>
          <a:p>
            <a:endParaRPr lang="zh-CN" altLang="en-US">
              <a:solidFill>
                <a:schemeClr val="tx1"/>
              </a:solidFill>
            </a:endParaRPr>
          </a:p>
        </p:txBody>
      </p:sp>
      <p:sp>
        <p:nvSpPr>
          <p:cNvPr id="314509" name="Oval 141"/>
          <p:cNvSpPr>
            <a:spLocks noChangeArrowheads="1"/>
          </p:cNvSpPr>
          <p:nvPr/>
        </p:nvSpPr>
        <p:spPr bwMode="auto">
          <a:xfrm>
            <a:off x="5940425" y="404813"/>
            <a:ext cx="946150" cy="381000"/>
          </a:xfrm>
          <a:prstGeom prst="ellipse">
            <a:avLst/>
          </a:prstGeom>
          <a:solidFill>
            <a:srgbClr val="EAEAEA"/>
          </a:solidFill>
          <a:ln w="9525">
            <a:no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本地</a:t>
            </a:r>
            <a:r>
              <a:rPr kumimoji="1" lang="zh-CN" altLang="en-US" sz="1000">
                <a:solidFill>
                  <a:schemeClr val="tx1"/>
                </a:solidFill>
                <a:latin typeface="Times New Roman" pitchFamily="18" charset="0"/>
              </a:rPr>
              <a:t> </a:t>
            </a:r>
            <a:r>
              <a:rPr kumimoji="1" lang="en-US" altLang="zh-CN">
                <a:solidFill>
                  <a:schemeClr val="tx1"/>
                </a:solidFill>
                <a:latin typeface="Times New Roman" pitchFamily="18" charset="0"/>
              </a:rPr>
              <a:t>ISP</a:t>
            </a:r>
          </a:p>
        </p:txBody>
      </p:sp>
      <p:sp>
        <p:nvSpPr>
          <p:cNvPr id="314510" name="Oval 142"/>
          <p:cNvSpPr>
            <a:spLocks noChangeArrowheads="1"/>
          </p:cNvSpPr>
          <p:nvPr/>
        </p:nvSpPr>
        <p:spPr bwMode="auto">
          <a:xfrm>
            <a:off x="6372225" y="1771650"/>
            <a:ext cx="1058863" cy="533400"/>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pPr algn="ctr"/>
            <a:r>
              <a:rPr kumimoji="1" lang="zh-CN" altLang="en-US">
                <a:solidFill>
                  <a:schemeClr val="tx1"/>
                </a:solidFill>
                <a:latin typeface="Times New Roman" pitchFamily="18" charset="0"/>
              </a:rPr>
              <a:t>第二层</a:t>
            </a:r>
            <a:r>
              <a:rPr kumimoji="1" lang="zh-CN" altLang="en-US" sz="600">
                <a:solidFill>
                  <a:schemeClr val="tx1"/>
                </a:solidFill>
                <a:latin typeface="Times New Roman" pitchFamily="18" charset="0"/>
              </a:rPr>
              <a:t> </a:t>
            </a:r>
            <a:r>
              <a:rPr kumimoji="1" lang="en-US" altLang="zh-CN">
                <a:solidFill>
                  <a:schemeClr val="tx1"/>
                </a:solidFill>
                <a:latin typeface="Times New Roman" pitchFamily="18" charset="0"/>
              </a:rPr>
              <a:t>ISP</a:t>
            </a:r>
          </a:p>
        </p:txBody>
      </p:sp>
      <p:sp>
        <p:nvSpPr>
          <p:cNvPr id="2" name="灯片编号占位符 1"/>
          <p:cNvSpPr>
            <a:spLocks noGrp="1"/>
          </p:cNvSpPr>
          <p:nvPr>
            <p:ph type="sldNum" sz="quarter" idx="12"/>
          </p:nvPr>
        </p:nvSpPr>
        <p:spPr/>
        <p:txBody>
          <a:bodyPr/>
          <a:lstStyle/>
          <a:p>
            <a:fld id="{B3491D6C-CFD2-4F81-8C80-CE0AB1D0BC23}" type="slidenum">
              <a:rPr lang="en-US" altLang="zh-CN" smtClean="0">
                <a:solidFill>
                  <a:schemeClr val="tx1"/>
                </a:solidFill>
              </a:rPr>
              <a:pPr/>
              <a:t>80</a:t>
            </a:fld>
            <a:endParaRPr lang="en-US" altLang="zh-CN">
              <a:solidFill>
                <a:schemeClr val="tx1"/>
              </a:solidFill>
            </a:endParaRPr>
          </a:p>
        </p:txBody>
      </p:sp>
    </p:spTree>
    <p:extLst>
      <p:ext uri="{BB962C8B-B14F-4D97-AF65-F5344CB8AC3E}">
        <p14:creationId xmlns:p14="http://schemas.microsoft.com/office/powerpoint/2010/main" val="1823760226"/>
      </p:ext>
    </p:extLst>
  </p:cSld>
  <p:clrMapOvr>
    <a:masterClrMapping/>
  </p:clrMapOvr>
  <p:transition>
    <p:split orient="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23850" y="260350"/>
            <a:ext cx="6477000" cy="612775"/>
          </a:xfrm>
        </p:spPr>
        <p:txBody>
          <a:bodyPr/>
          <a:lstStyle/>
          <a:p>
            <a:pPr eaLnBrk="1" hangingPunct="1"/>
            <a:r>
              <a:rPr lang="en-US" altLang="en-US" sz="3200" dirty="0" smtClean="0">
                <a:solidFill>
                  <a:srgbClr val="3333CC"/>
                </a:solidFill>
                <a:ea typeface="黑体" panose="02010609060101010101" pitchFamily="49" charset="-122"/>
              </a:rPr>
              <a:t>2.4  </a:t>
            </a:r>
            <a:r>
              <a:rPr lang="zh-CN" altLang="en-US" sz="3200" dirty="0" smtClean="0">
                <a:solidFill>
                  <a:srgbClr val="3333CC"/>
                </a:solidFill>
                <a:ea typeface="黑体" panose="02010609060101010101" pitchFamily="49" charset="-122"/>
              </a:rPr>
              <a:t>计算机网络基础</a:t>
            </a:r>
            <a:endParaRPr lang="zh-CN" altLang="en-US" sz="3200" dirty="0" smtClean="0">
              <a:solidFill>
                <a:schemeClr val="accent2"/>
              </a:solidFill>
              <a:effectLst/>
              <a:ea typeface="黑体" panose="02010609060101010101" pitchFamily="49" charset="-122"/>
            </a:endParaRPr>
          </a:p>
        </p:txBody>
      </p:sp>
      <p:sp>
        <p:nvSpPr>
          <p:cNvPr id="821251" name="Rectangle 3"/>
          <p:cNvSpPr>
            <a:spLocks noGrp="1" noChangeArrowheads="1"/>
          </p:cNvSpPr>
          <p:nvPr>
            <p:ph type="body" idx="1"/>
          </p:nvPr>
        </p:nvSpPr>
        <p:spPr>
          <a:xfrm>
            <a:off x="250825" y="1125538"/>
            <a:ext cx="8569325" cy="2303462"/>
          </a:xfrm>
        </p:spPr>
        <p:txBody>
          <a:bodyPr/>
          <a:lstStyle/>
          <a:p>
            <a:pPr marL="0" indent="0" algn="just" eaLnBrk="1" hangingPunct="1">
              <a:lnSpc>
                <a:spcPct val="90000"/>
              </a:lnSpc>
              <a:buFontTx/>
              <a:buNone/>
            </a:pPr>
            <a:r>
              <a:rPr lang="en-US" altLang="zh-CN" sz="2400" b="1" dirty="0" smtClean="0">
                <a:solidFill>
                  <a:srgbClr val="000000"/>
                </a:solidFill>
              </a:rPr>
              <a:t>      (4)</a:t>
            </a:r>
            <a:r>
              <a:rPr lang="zh-CN" altLang="en-US" sz="2400" b="1" dirty="0" smtClean="0"/>
              <a:t> 网络拓扑结构</a:t>
            </a:r>
          </a:p>
          <a:p>
            <a:pPr marL="0" indent="0" algn="just" eaLnBrk="1" hangingPunct="1">
              <a:lnSpc>
                <a:spcPct val="105000"/>
              </a:lnSpc>
              <a:spcBef>
                <a:spcPct val="5000"/>
              </a:spcBef>
              <a:buFontTx/>
              <a:buNone/>
            </a:pPr>
            <a:r>
              <a:rPr lang="zh-CN" altLang="en-US" dirty="0" smtClean="0"/>
              <a:t>      </a:t>
            </a:r>
            <a:r>
              <a:rPr lang="zh-CN" altLang="en-US" sz="2400" b="1" dirty="0" smtClean="0"/>
              <a:t>在计算机网络中，人们把计算机、服务器、交换机、路由器等网络设备抽象为“点”，把网络中的电缆等通信介质抽象为“线”，这样就可以将一个复杂的计算机网络系统抽象为由点和线组成的几何图形。人们称这种图形为网络的</a:t>
            </a:r>
            <a:r>
              <a:rPr lang="zh-CN" altLang="en-US" sz="2400" b="1" kern="1200">
                <a:solidFill>
                  <a:srgbClr val="00B0F0"/>
                </a:solidFill>
                <a:latin typeface="黑体" panose="02010609060101010101" pitchFamily="49" charset="-122"/>
                <a:ea typeface="黑体" panose="02010609060101010101" pitchFamily="49" charset="-122"/>
              </a:rPr>
              <a:t>拓扑结构</a:t>
            </a:r>
            <a:r>
              <a:rPr lang="zh-CN" altLang="en-US" sz="2400" b="1" dirty="0" smtClean="0"/>
              <a:t>。</a:t>
            </a:r>
            <a:endParaRPr lang="zh-CN" altLang="en-US" sz="2400" dirty="0" smtClean="0"/>
          </a:p>
        </p:txBody>
      </p:sp>
      <p:grpSp>
        <p:nvGrpSpPr>
          <p:cNvPr id="821252" name="Group 4"/>
          <p:cNvGrpSpPr/>
          <p:nvPr/>
        </p:nvGrpSpPr>
        <p:grpSpPr bwMode="auto">
          <a:xfrm>
            <a:off x="2268538" y="3717925"/>
            <a:ext cx="3887787" cy="1943100"/>
            <a:chOff x="1020" y="2659"/>
            <a:chExt cx="2449" cy="1224"/>
          </a:xfrm>
        </p:grpSpPr>
        <p:sp>
          <p:nvSpPr>
            <p:cNvPr id="18439" name="Oval 5"/>
            <p:cNvSpPr>
              <a:spLocks noChangeArrowheads="1"/>
            </p:cNvSpPr>
            <p:nvPr/>
          </p:nvSpPr>
          <p:spPr bwMode="auto">
            <a:xfrm>
              <a:off x="2064" y="3022"/>
              <a:ext cx="90" cy="90"/>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18440" name="Oval 6"/>
            <p:cNvSpPr>
              <a:spLocks noChangeArrowheads="1"/>
            </p:cNvSpPr>
            <p:nvPr/>
          </p:nvSpPr>
          <p:spPr bwMode="auto">
            <a:xfrm>
              <a:off x="2835" y="2840"/>
              <a:ext cx="90" cy="90"/>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18441" name="Oval 7"/>
            <p:cNvSpPr>
              <a:spLocks noChangeArrowheads="1"/>
            </p:cNvSpPr>
            <p:nvPr/>
          </p:nvSpPr>
          <p:spPr bwMode="auto">
            <a:xfrm>
              <a:off x="3379" y="2840"/>
              <a:ext cx="90" cy="90"/>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18442" name="Oval 8"/>
            <p:cNvSpPr>
              <a:spLocks noChangeArrowheads="1"/>
            </p:cNvSpPr>
            <p:nvPr/>
          </p:nvSpPr>
          <p:spPr bwMode="auto">
            <a:xfrm>
              <a:off x="2835" y="3203"/>
              <a:ext cx="90" cy="90"/>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18443" name="Oval 9"/>
            <p:cNvSpPr>
              <a:spLocks noChangeArrowheads="1"/>
            </p:cNvSpPr>
            <p:nvPr/>
          </p:nvSpPr>
          <p:spPr bwMode="auto">
            <a:xfrm>
              <a:off x="3379" y="3203"/>
              <a:ext cx="90" cy="90"/>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18444" name="Oval 10"/>
            <p:cNvSpPr>
              <a:spLocks noChangeArrowheads="1"/>
            </p:cNvSpPr>
            <p:nvPr/>
          </p:nvSpPr>
          <p:spPr bwMode="auto">
            <a:xfrm>
              <a:off x="2517" y="3022"/>
              <a:ext cx="90" cy="90"/>
            </a:xfrm>
            <a:prstGeom prst="ellipse">
              <a:avLst/>
            </a:prstGeom>
            <a:solidFill>
              <a:schemeClr val="tx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18445" name="Line 11"/>
            <p:cNvSpPr>
              <a:spLocks noChangeShapeType="1"/>
            </p:cNvSpPr>
            <p:nvPr/>
          </p:nvSpPr>
          <p:spPr bwMode="auto">
            <a:xfrm>
              <a:off x="2154" y="3067"/>
              <a:ext cx="363"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18446" name="Line 12"/>
            <p:cNvSpPr>
              <a:spLocks noChangeShapeType="1"/>
            </p:cNvSpPr>
            <p:nvPr/>
          </p:nvSpPr>
          <p:spPr bwMode="auto">
            <a:xfrm flipV="1">
              <a:off x="2562" y="2886"/>
              <a:ext cx="318" cy="181"/>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18447" name="Line 13"/>
            <p:cNvSpPr>
              <a:spLocks noChangeShapeType="1"/>
            </p:cNvSpPr>
            <p:nvPr/>
          </p:nvSpPr>
          <p:spPr bwMode="auto">
            <a:xfrm>
              <a:off x="2880" y="2886"/>
              <a:ext cx="54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18448" name="Line 14"/>
            <p:cNvSpPr>
              <a:spLocks noChangeShapeType="1"/>
            </p:cNvSpPr>
            <p:nvPr/>
          </p:nvSpPr>
          <p:spPr bwMode="auto">
            <a:xfrm>
              <a:off x="2562" y="3067"/>
              <a:ext cx="318" cy="181"/>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18449" name="Line 15"/>
            <p:cNvSpPr>
              <a:spLocks noChangeShapeType="1"/>
            </p:cNvSpPr>
            <p:nvPr/>
          </p:nvSpPr>
          <p:spPr bwMode="auto">
            <a:xfrm>
              <a:off x="2880" y="3248"/>
              <a:ext cx="499"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18450" name="AutoShape 16"/>
            <p:cNvSpPr>
              <a:spLocks noChangeArrowheads="1"/>
            </p:cNvSpPr>
            <p:nvPr/>
          </p:nvSpPr>
          <p:spPr bwMode="auto">
            <a:xfrm>
              <a:off x="1020" y="2659"/>
              <a:ext cx="907" cy="453"/>
            </a:xfrm>
            <a:prstGeom prst="cloudCallout">
              <a:avLst>
                <a:gd name="adj1" fmla="val 67199"/>
                <a:gd name="adj2" fmla="val 37856"/>
              </a:avLst>
            </a:prstGeom>
            <a:solidFill>
              <a:srgbClr val="FFFF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800" b="1" smtClean="0">
                  <a:solidFill>
                    <a:srgbClr val="000000"/>
                  </a:solidFill>
                  <a:ea typeface="黑体" panose="02010609060101010101" pitchFamily="49" charset="-122"/>
                </a:rPr>
                <a:t>设备</a:t>
              </a:r>
            </a:p>
          </p:txBody>
        </p:sp>
        <p:sp>
          <p:nvSpPr>
            <p:cNvPr id="18451" name="AutoShape 17"/>
            <p:cNvSpPr>
              <a:spLocks noChangeArrowheads="1"/>
            </p:cNvSpPr>
            <p:nvPr/>
          </p:nvSpPr>
          <p:spPr bwMode="auto">
            <a:xfrm>
              <a:off x="1837" y="3430"/>
              <a:ext cx="907" cy="453"/>
            </a:xfrm>
            <a:prstGeom prst="cloudCallout">
              <a:avLst>
                <a:gd name="adj1" fmla="val 3583"/>
                <a:gd name="adj2" fmla="val -125495"/>
              </a:avLst>
            </a:prstGeom>
            <a:solidFill>
              <a:srgbClr val="FFFF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800" b="1" smtClean="0">
                  <a:solidFill>
                    <a:srgbClr val="000000"/>
                  </a:solidFill>
                  <a:ea typeface="黑体" panose="02010609060101010101" pitchFamily="49" charset="-122"/>
                </a:rPr>
                <a:t>电缆</a:t>
              </a:r>
            </a:p>
          </p:txBody>
        </p:sp>
      </p:grpSp>
      <p:sp>
        <p:nvSpPr>
          <p:cNvPr id="821266" name="Rectangle 18"/>
          <p:cNvSpPr>
            <a:spLocks noChangeArrowheads="1"/>
          </p:cNvSpPr>
          <p:nvPr/>
        </p:nvSpPr>
        <p:spPr bwMode="auto">
          <a:xfrm>
            <a:off x="1979613" y="3573463"/>
            <a:ext cx="4537075" cy="2447925"/>
          </a:xfrm>
          <a:prstGeom prst="rect">
            <a:avLst/>
          </a:prstGeom>
          <a:noFill/>
          <a:ln w="9525" algn="ctr">
            <a:solidFill>
              <a:schemeClr val="hlink"/>
            </a:solidFill>
            <a:miter lim="800000"/>
          </a:ln>
          <a:effectLst/>
          <a:scene3d>
            <a:camera prst="legacyObliqueTopRight"/>
            <a:lightRig rig="legacyFlat3" dir="b"/>
          </a:scene3d>
          <a:sp3d extrusionH="227000" prstMaterial="legacyMatte">
            <a:bevelT w="13500" h="13500" prst="angle"/>
            <a:bevelB w="13500" h="13500" prst="angle"/>
            <a:extrusionClr>
              <a:schemeClr val="hlink"/>
            </a:extrusionClr>
          </a:sp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flatTx/>
          </a:bodyPr>
          <a:lstStyle/>
          <a:p>
            <a:pPr algn="just">
              <a:spcBef>
                <a:spcPct val="0"/>
              </a:spcBef>
            </a:pPr>
            <a:endParaRPr lang="zh-CN" altLang="en-US" sz="2000" b="1" smtClean="0">
              <a:solidFill>
                <a:srgbClr val="000000"/>
              </a:solidFill>
              <a:ea typeface="黑体" panose="02010609060101010101" pitchFamily="49" charset="-122"/>
            </a:endParaRPr>
          </a:p>
        </p:txBody>
      </p:sp>
      <p:sp>
        <p:nvSpPr>
          <p:cNvPr id="18438" name="Rectangle 19"/>
          <p:cNvSpPr>
            <a:spLocks noChangeArrowheads="1"/>
          </p:cNvSpPr>
          <p:nvPr/>
        </p:nvSpPr>
        <p:spPr bwMode="auto">
          <a:xfrm>
            <a:off x="323850" y="6705600"/>
            <a:ext cx="398463" cy="69850"/>
          </a:xfrm>
          <a:prstGeom prst="rect">
            <a:avLst/>
          </a:prstGeom>
          <a:solidFill>
            <a:srgbClr val="00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spcBef>
                <a:spcPct val="0"/>
              </a:spcBef>
            </a:pPr>
            <a:endParaRPr lang="zh-CN" altLang="en-US" sz="2000" b="1" smtClean="0">
              <a:solidFill>
                <a:srgbClr val="000000"/>
              </a:solidFill>
              <a:ea typeface="黑体" panose="02010609060101010101" pitchFamily="49" charset="-122"/>
            </a:endParaRPr>
          </a:p>
        </p:txBody>
      </p:sp>
    </p:spTree>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821251">
                                            <p:txEl>
                                              <p:pRg st="1" end="1"/>
                                            </p:txEl>
                                          </p:spTgt>
                                        </p:tgtEl>
                                        <p:attrNameLst>
                                          <p:attrName>style.visibility</p:attrName>
                                        </p:attrNameLst>
                                      </p:cBhvr>
                                      <p:to>
                                        <p:strVal val="visible"/>
                                      </p:to>
                                    </p:set>
                                    <p:animEffect transition="in" filter="blinds(horizontal)">
                                      <p:cBhvr>
                                        <p:cTn id="7" dur="500"/>
                                        <p:tgtEl>
                                          <p:spTgt spid="821251">
                                            <p:txEl>
                                              <p:pRg st="1" end="1"/>
                                            </p:txEl>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821266"/>
                                        </p:tgtEl>
                                        <p:attrNameLst>
                                          <p:attrName>style.visibility</p:attrName>
                                        </p:attrNameLst>
                                      </p:cBhvr>
                                      <p:to>
                                        <p:strVal val="visible"/>
                                      </p:to>
                                    </p:set>
                                    <p:animEffect transition="in" filter="blinds(horizontal)">
                                      <p:cBhvr>
                                        <p:cTn id="11" dur="500"/>
                                        <p:tgtEl>
                                          <p:spTgt spid="821266"/>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821252"/>
                                        </p:tgtEl>
                                        <p:attrNameLst>
                                          <p:attrName>style.visibility</p:attrName>
                                        </p:attrNameLst>
                                      </p:cBhvr>
                                      <p:to>
                                        <p:strVal val="visible"/>
                                      </p:to>
                                    </p:set>
                                    <p:animEffect transition="in" filter="blinds(horizontal)">
                                      <p:cBhvr>
                                        <p:cTn id="15" dur="500"/>
                                        <p:tgtEl>
                                          <p:spTgt spid="821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266" grpId="0" animBg="1"/>
    </p:bldLst>
  </p:timing>
</p:sld>
</file>

<file path=ppt/theme/theme1.xml><?xml version="1.0" encoding="utf-8"?>
<a:theme xmlns:a="http://schemas.openxmlformats.org/drawingml/2006/main" name="信息学院课件模板（版本2）">
  <a:themeElements>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fontScheme name="信息学院课件模板（版本2）">
      <a:majorFont>
        <a:latin typeface="Times New Roman"/>
        <a:ea typeface="华文中宋"/>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30000"/>
          </a:spcBef>
          <a:spcAft>
            <a:spcPct val="0"/>
          </a:spcAft>
          <a:buClrTx/>
          <a:buSzTx/>
          <a:buFontTx/>
          <a:buNone/>
          <a:defRPr kumimoji="1" lang="zh-CN" altLang="en-US" sz="2400" b="0" i="0" u="none" strike="noStrike" cap="none" normalizeH="0" baseline="0" smtClean="0">
            <a:ln>
              <a:noFill/>
            </a:ln>
            <a:solidFill>
              <a:srgbClr val="00FFCC"/>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spAutoFit/>
      </a:bodyPr>
      <a:lstStyle>
        <a:defPPr marL="0" marR="0" indent="0" algn="l" defTabSz="914400" rtl="0" eaLnBrk="1" fontAlgn="base" latinLnBrk="0" hangingPunct="1">
          <a:lnSpc>
            <a:spcPct val="100000"/>
          </a:lnSpc>
          <a:spcBef>
            <a:spcPct val="30000"/>
          </a:spcBef>
          <a:spcAft>
            <a:spcPct val="0"/>
          </a:spcAft>
          <a:buClrTx/>
          <a:buSzTx/>
          <a:buFontTx/>
          <a:buNone/>
          <a:defRPr kumimoji="1" lang="zh-CN" altLang="en-US" sz="2400" b="0" i="0" u="none" strike="noStrike" cap="none" normalizeH="0" baseline="0" smtClean="0">
            <a:ln>
              <a:noFill/>
            </a:ln>
            <a:solidFill>
              <a:srgbClr val="00FFCC"/>
            </a:solidFill>
            <a:effectLst/>
            <a:latin typeface="Times New Roman" panose="02020603050405020304" pitchFamily="18" charset="0"/>
            <a:ea typeface="宋体" panose="02010600030101010101" pitchFamily="2" charset="-122"/>
          </a:defRPr>
        </a:defPPr>
      </a:lstStyle>
    </a:lnDef>
  </a:objectDefaults>
  <a:extraClrSchemeLst>
    <a:extraClrScheme>
      <a:clrScheme name="信息学院课件模板（版本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信息学院课件模板（版本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信息学院课件模板（版本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信息学院课件模板（版本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信息学院课件模板（版本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信息学院课件模板（版本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0033CC"/>
        </a:folHlink>
      </a:clrScheme>
      <a:clrMap bg1="lt1" tx1="dk1" bg2="lt2" tx2="dk2" accent1="accent1" accent2="accent2" accent3="accent3" accent4="accent4" accent5="accent5" accent6="accent6" hlink="hlink" folHlink="folHlink"/>
    </a:extraClrScheme>
    <a:extraClrScheme>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_信息学院课件模板（版本2）">
  <a:themeElements>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fontScheme name="信息学院课件模板（版本2）">
      <a:majorFont>
        <a:latin typeface="Times New Roman"/>
        <a:ea typeface="华文中宋"/>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lnDef>
  </a:objectDefaults>
  <a:extraClrSchemeLst>
    <a:extraClrScheme>
      <a:clrScheme name="信息学院课件模板（版本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信息学院课件模板（版本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信息学院课件模板（版本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信息学院课件模板（版本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信息学院课件模板（版本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信息学院课件模板（版本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0033CC"/>
        </a:folHlink>
      </a:clrScheme>
      <a:clrMap bg1="lt1" tx1="dk1" bg2="lt2" tx2="dk2" accent1="accent1" accent2="accent2" accent3="accent3" accent4="accent4" accent5="accent5" accent6="accent6" hlink="hlink" folHlink="folHlink"/>
    </a:extraClrScheme>
    <a:extraClrScheme>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10_信息学院课件模板（版本2）">
  <a:themeElements>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fontScheme name="信息学院课件模板（版本2）">
      <a:majorFont>
        <a:latin typeface="Times New Roman"/>
        <a:ea typeface="华文中宋"/>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lnDef>
  </a:objectDefaults>
  <a:extraClrSchemeLst>
    <a:extraClrScheme>
      <a:clrScheme name="信息学院课件模板（版本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信息学院课件模板（版本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信息学院课件模板（版本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信息学院课件模板（版本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信息学院课件模板（版本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信息学院课件模板（版本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0033CC"/>
        </a:folHlink>
      </a:clrScheme>
      <a:clrMap bg1="lt1" tx1="dk1" bg2="lt2" tx2="dk2" accent1="accent1" accent2="accent2" accent3="accent3" accent4="accent4" accent5="accent5" accent6="accent6" hlink="hlink" folHlink="folHlink"/>
    </a:extraClrScheme>
    <a:extraClrScheme>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信息学院课件模板（版本2）">
  <a:themeElements>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fontScheme name="信息学院课件模板（版本2）">
      <a:majorFont>
        <a:latin typeface="Times New Roman"/>
        <a:ea typeface="华文中宋"/>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lnDef>
  </a:objectDefaults>
  <a:extraClrSchemeLst>
    <a:extraClrScheme>
      <a:clrScheme name="信息学院课件模板（版本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信息学院课件模板（版本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信息学院课件模板（版本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信息学院课件模板（版本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信息学院课件模板（版本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信息学院课件模板（版本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0033CC"/>
        </a:folHlink>
      </a:clrScheme>
      <a:clrMap bg1="lt1" tx1="dk1" bg2="lt2" tx2="dk2" accent1="accent1" accent2="accent2" accent3="accent3" accent4="accent4" accent5="accent5" accent6="accent6" hlink="hlink" folHlink="folHlink"/>
    </a:extraClrScheme>
    <a:extraClrScheme>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2_信息学院课件模板（版本2）">
  <a:themeElements>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fontScheme name="信息学院课件模板（版本2）">
      <a:majorFont>
        <a:latin typeface="Times New Roman"/>
        <a:ea typeface="华文中宋"/>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lnDef>
  </a:objectDefaults>
  <a:extraClrSchemeLst>
    <a:extraClrScheme>
      <a:clrScheme name="信息学院课件模板（版本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信息学院课件模板（版本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信息学院课件模板（版本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信息学院课件模板（版本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信息学院课件模板（版本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信息学院课件模板（版本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0033CC"/>
        </a:folHlink>
      </a:clrScheme>
      <a:clrMap bg1="lt1" tx1="dk1" bg2="lt2" tx2="dk2" accent1="accent1" accent2="accent2" accent3="accent3" accent4="accent4" accent5="accent5" accent6="accent6" hlink="hlink" folHlink="folHlink"/>
    </a:extraClrScheme>
    <a:extraClrScheme>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3_信息学院课件模板（版本2）">
  <a:themeElements>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fontScheme name="信息学院课件模板（版本2）">
      <a:majorFont>
        <a:latin typeface="Times New Roman"/>
        <a:ea typeface="华文中宋"/>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lnDef>
  </a:objectDefaults>
  <a:extraClrSchemeLst>
    <a:extraClrScheme>
      <a:clrScheme name="信息学院课件模板（版本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信息学院课件模板（版本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信息学院课件模板（版本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信息学院课件模板（版本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信息学院课件模板（版本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信息学院课件模板（版本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0033CC"/>
        </a:folHlink>
      </a:clrScheme>
      <a:clrMap bg1="lt1" tx1="dk1" bg2="lt2" tx2="dk2" accent1="accent1" accent2="accent2" accent3="accent3" accent4="accent4" accent5="accent5" accent6="accent6" hlink="hlink" folHlink="folHlink"/>
    </a:extraClrScheme>
    <a:extraClrScheme>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4_信息学院课件模板（版本2）">
  <a:themeElements>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fontScheme name="信息学院课件模板（版本2）">
      <a:majorFont>
        <a:latin typeface="Times New Roman"/>
        <a:ea typeface="华文中宋"/>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lnDef>
  </a:objectDefaults>
  <a:extraClrSchemeLst>
    <a:extraClrScheme>
      <a:clrScheme name="信息学院课件模板（版本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信息学院课件模板（版本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信息学院课件模板（版本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信息学院课件模板（版本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信息学院课件模板（版本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信息学院课件模板（版本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0033CC"/>
        </a:folHlink>
      </a:clrScheme>
      <a:clrMap bg1="lt1" tx1="dk1" bg2="lt2" tx2="dk2" accent1="accent1" accent2="accent2" accent3="accent3" accent4="accent4" accent5="accent5" accent6="accent6" hlink="hlink" folHlink="folHlink"/>
    </a:extraClrScheme>
    <a:extraClrScheme>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信息学院课件模板（版本2）">
  <a:themeElements>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fontScheme name="信息学院课件模板（版本2）">
      <a:majorFont>
        <a:latin typeface="Times New Roman"/>
        <a:ea typeface="华文中宋"/>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lnDef>
  </a:objectDefaults>
  <a:extraClrSchemeLst>
    <a:extraClrScheme>
      <a:clrScheme name="信息学院课件模板（版本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信息学院课件模板（版本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信息学院课件模板（版本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信息学院课件模板（版本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信息学院课件模板（版本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信息学院课件模板（版本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0033CC"/>
        </a:folHlink>
      </a:clrScheme>
      <a:clrMap bg1="lt1" tx1="dk1" bg2="lt2" tx2="dk2" accent1="accent1" accent2="accent2" accent3="accent3" accent4="accent4" accent5="accent5" accent6="accent6" hlink="hlink" folHlink="folHlink"/>
    </a:extraClrScheme>
    <a:extraClrScheme>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信息学院课件模板（版本2）">
  <a:themeElements>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fontScheme name="信息学院课件模板（版本2）">
      <a:majorFont>
        <a:latin typeface="Times New Roman"/>
        <a:ea typeface="华文中宋"/>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lnDef>
  </a:objectDefaults>
  <a:extraClrSchemeLst>
    <a:extraClrScheme>
      <a:clrScheme name="信息学院课件模板（版本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信息学院课件模板（版本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信息学院课件模板（版本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信息学院课件模板（版本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信息学院课件模板（版本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信息学院课件模板（版本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0033CC"/>
        </a:folHlink>
      </a:clrScheme>
      <a:clrMap bg1="lt1" tx1="dk1" bg2="lt2" tx2="dk2" accent1="accent1" accent2="accent2" accent3="accent3" accent4="accent4" accent5="accent5" accent6="accent6" hlink="hlink" folHlink="folHlink"/>
    </a:extraClrScheme>
    <a:extraClrScheme>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信息学院课件模板（版本2）">
  <a:themeElements>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fontScheme name="信息学院课件模板（版本2）">
      <a:majorFont>
        <a:latin typeface="Times New Roman"/>
        <a:ea typeface="华文中宋"/>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lnDef>
  </a:objectDefaults>
  <a:extraClrSchemeLst>
    <a:extraClrScheme>
      <a:clrScheme name="信息学院课件模板（版本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信息学院课件模板（版本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信息学院课件模板（版本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信息学院课件模板（版本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信息学院课件模板（版本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信息学院课件模板（版本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0033CC"/>
        </a:folHlink>
      </a:clrScheme>
      <a:clrMap bg1="lt1" tx1="dk1" bg2="lt2" tx2="dk2" accent1="accent1" accent2="accent2" accent3="accent3" accent4="accent4" accent5="accent5" accent6="accent6" hlink="hlink" folHlink="folHlink"/>
    </a:extraClrScheme>
    <a:extraClrScheme>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信息学院课件模板（版本2）">
  <a:themeElements>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fontScheme name="信息学院课件模板（版本2）">
      <a:majorFont>
        <a:latin typeface="Times New Roman"/>
        <a:ea typeface="华文中宋"/>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lnDef>
  </a:objectDefaults>
  <a:extraClrSchemeLst>
    <a:extraClrScheme>
      <a:clrScheme name="信息学院课件模板（版本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信息学院课件模板（版本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信息学院课件模板（版本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信息学院课件模板（版本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信息学院课件模板（版本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信息学院课件模板（版本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0033CC"/>
        </a:folHlink>
      </a:clrScheme>
      <a:clrMap bg1="lt1" tx1="dk1" bg2="lt2" tx2="dk2" accent1="accent1" accent2="accent2" accent3="accent3" accent4="accent4" accent5="accent5" accent6="accent6" hlink="hlink" folHlink="folHlink"/>
    </a:extraClrScheme>
    <a:extraClrScheme>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信息学院课件模板（版本2）">
  <a:themeElements>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fontScheme name="信息学院课件模板（版本2）">
      <a:majorFont>
        <a:latin typeface="Times New Roman"/>
        <a:ea typeface="华文中宋"/>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lnDef>
  </a:objectDefaults>
  <a:extraClrSchemeLst>
    <a:extraClrScheme>
      <a:clrScheme name="信息学院课件模板（版本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信息学院课件模板（版本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信息学院课件模板（版本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信息学院课件模板（版本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信息学院课件模板（版本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信息学院课件模板（版本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0033CC"/>
        </a:folHlink>
      </a:clrScheme>
      <a:clrMap bg1="lt1" tx1="dk1" bg2="lt2" tx2="dk2" accent1="accent1" accent2="accent2" accent3="accent3" accent4="accent4" accent5="accent5" accent6="accent6" hlink="hlink" folHlink="folHlink"/>
    </a:extraClrScheme>
    <a:extraClrScheme>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6_信息学院课件模板（版本2）">
  <a:themeElements>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fontScheme name="信息学院课件模板（版本2）">
      <a:majorFont>
        <a:latin typeface="Times New Roman"/>
        <a:ea typeface="华文中宋"/>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lnDef>
  </a:objectDefaults>
  <a:extraClrSchemeLst>
    <a:extraClrScheme>
      <a:clrScheme name="信息学院课件模板（版本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信息学院课件模板（版本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信息学院课件模板（版本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信息学院课件模板（版本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信息学院课件模板（版本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信息学院课件模板（版本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0033CC"/>
        </a:folHlink>
      </a:clrScheme>
      <a:clrMap bg1="lt1" tx1="dk1" bg2="lt2" tx2="dk2" accent1="accent1" accent2="accent2" accent3="accent3" accent4="accent4" accent5="accent5" accent6="accent6" hlink="hlink" folHlink="folHlink"/>
    </a:extraClrScheme>
    <a:extraClrScheme>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7_信息学院课件模板（版本2）">
  <a:themeElements>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fontScheme name="信息学院课件模板（版本2）">
      <a:majorFont>
        <a:latin typeface="Times New Roman"/>
        <a:ea typeface="华文中宋"/>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lnDef>
  </a:objectDefaults>
  <a:extraClrSchemeLst>
    <a:extraClrScheme>
      <a:clrScheme name="信息学院课件模板（版本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信息学院课件模板（版本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信息学院课件模板（版本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信息学院课件模板（版本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信息学院课件模板（版本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信息学院课件模板（版本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0033CC"/>
        </a:folHlink>
      </a:clrScheme>
      <a:clrMap bg1="lt1" tx1="dk1" bg2="lt2" tx2="dk2" accent1="accent1" accent2="accent2" accent3="accent3" accent4="accent4" accent5="accent5" accent6="accent6" hlink="hlink" folHlink="folHlink"/>
    </a:extraClrScheme>
    <a:extraClrScheme>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8_信息学院课件模板（版本2）">
  <a:themeElements>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fontScheme name="信息学院课件模板（版本2）">
      <a:majorFont>
        <a:latin typeface="Times New Roman"/>
        <a:ea typeface="华文中宋"/>
        <a:cs typeface=""/>
      </a:majorFont>
      <a:minorFont>
        <a:latin typeface="Times New Roman"/>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just" defTabSz="914400" rtl="0" eaLnBrk="1" fontAlgn="base" latinLnBrk="0" hangingPunct="1">
          <a:lnSpc>
            <a:spcPct val="100000"/>
          </a:lnSpc>
          <a:spcBef>
            <a:spcPct val="0"/>
          </a:spcBef>
          <a:spcAft>
            <a:spcPct val="0"/>
          </a:spcAft>
          <a:buClrTx/>
          <a:buSzTx/>
          <a:buFontTx/>
          <a:buNone/>
          <a:defRPr kumimoji="1" lang="zh-CN" altLang="en-US" sz="2000" b="1" i="0" u="none" strike="noStrike" cap="none" normalizeH="0" baseline="0" smtClean="0">
            <a:ln>
              <a:noFill/>
            </a:ln>
            <a:solidFill>
              <a:schemeClr val="tx1"/>
            </a:solidFill>
            <a:effectLst/>
            <a:latin typeface="Times New Roman" panose="02020603050405020304" pitchFamily="18" charset="0"/>
            <a:ea typeface="黑体" panose="02010609060101010101" pitchFamily="49" charset="-122"/>
          </a:defRPr>
        </a:defPPr>
      </a:lstStyle>
    </a:lnDef>
  </a:objectDefaults>
  <a:extraClrSchemeLst>
    <a:extraClrScheme>
      <a:clrScheme name="信息学院课件模板（版本2）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信息学院课件模板（版本2）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信息学院课件模板（版本2）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信息学院课件模板（版本2）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信息学院课件模板（版本2）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信息学院课件模板（版本2）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00"/>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9">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0">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B2B2B2"/>
        </a:folHlink>
      </a:clrScheme>
      <a:clrMap bg1="lt1" tx1="dk1" bg2="lt2" tx2="dk2" accent1="accent1" accent2="accent2" accent3="accent3" accent4="accent4" accent5="accent5" accent6="accent6" hlink="hlink" folHlink="folHlink"/>
    </a:extraClrScheme>
    <a:extraClrScheme>
      <a:clrScheme name="信息学院课件模板（版本2） 1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0033CC"/>
        </a:folHlink>
      </a:clrScheme>
      <a:clrMap bg1="lt1" tx1="dk1" bg2="lt2" tx2="dk2" accent1="accent1" accent2="accent2" accent3="accent3" accent4="accent4" accent5="accent5" accent6="accent6" hlink="hlink" folHlink="folHlink"/>
    </a:extraClrScheme>
    <a:extraClrScheme>
      <a:clrScheme name="信息学院课件模板（版本2） 1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33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信息学院课件模板（版本2）</Template>
  <TotalTime>20</TotalTime>
  <Words>6827</Words>
  <Application>Microsoft Office PowerPoint</Application>
  <PresentationFormat>全屏显示(4:3)</PresentationFormat>
  <Paragraphs>1030</Paragraphs>
  <Slides>80</Slides>
  <Notes>74</Notes>
  <HiddenSlides>0</HiddenSlides>
  <MMClips>0</MMClips>
  <ScaleCrop>false</ScaleCrop>
  <HeadingPairs>
    <vt:vector size="8" baseType="variant">
      <vt:variant>
        <vt:lpstr>已用的字体</vt:lpstr>
      </vt:variant>
      <vt:variant>
        <vt:i4>11</vt:i4>
      </vt:variant>
      <vt:variant>
        <vt:lpstr>主题</vt:lpstr>
      </vt:variant>
      <vt:variant>
        <vt:i4>15</vt:i4>
      </vt:variant>
      <vt:variant>
        <vt:lpstr>嵌入 OLE 服务器</vt:lpstr>
      </vt:variant>
      <vt:variant>
        <vt:i4>3</vt:i4>
      </vt:variant>
      <vt:variant>
        <vt:lpstr>幻灯片标题</vt:lpstr>
      </vt:variant>
      <vt:variant>
        <vt:i4>80</vt:i4>
      </vt:variant>
    </vt:vector>
  </HeadingPairs>
  <TitlesOfParts>
    <vt:vector size="109" baseType="lpstr">
      <vt:lpstr>黑体</vt:lpstr>
      <vt:lpstr>Wingdings</vt:lpstr>
      <vt:lpstr>宋体</vt:lpstr>
      <vt:lpstr>楷体_GB2312</vt:lpstr>
      <vt:lpstr>华文中宋</vt:lpstr>
      <vt:lpstr>Arial</vt:lpstr>
      <vt:lpstr>幼圆</vt:lpstr>
      <vt:lpstr>Times New Roman</vt:lpstr>
      <vt:lpstr>Tahoma</vt:lpstr>
      <vt:lpstr>隶书</vt:lpstr>
      <vt:lpstr>Arial Rounded MT Bold</vt:lpstr>
      <vt:lpstr>信息学院课件模板（版本2）</vt:lpstr>
      <vt:lpstr>1_信息学院课件模板（版本2）</vt:lpstr>
      <vt:lpstr>2_信息学院课件模板（版本2）</vt:lpstr>
      <vt:lpstr>3_信息学院课件模板（版本2）</vt:lpstr>
      <vt:lpstr>4_信息学院课件模板（版本2）</vt:lpstr>
      <vt:lpstr>5_信息学院课件模板（版本2）</vt:lpstr>
      <vt:lpstr>6_信息学院课件模板（版本2）</vt:lpstr>
      <vt:lpstr>7_信息学院课件模板（版本2）</vt:lpstr>
      <vt:lpstr>8_信息学院课件模板（版本2）</vt:lpstr>
      <vt:lpstr>9_信息学院课件模板（版本2）</vt:lpstr>
      <vt:lpstr>10_信息学院课件模板（版本2）</vt:lpstr>
      <vt:lpstr>11_信息学院课件模板（版本2）</vt:lpstr>
      <vt:lpstr>12_信息学院课件模板（版本2）</vt:lpstr>
      <vt:lpstr>13_信息学院课件模板（版本2）</vt:lpstr>
      <vt:lpstr>14_信息学院课件模板（版本2）</vt:lpstr>
      <vt:lpstr>剪辑</vt:lpstr>
      <vt:lpstr>位图图像</vt:lpstr>
      <vt:lpstr>Visio</vt:lpstr>
      <vt:lpstr>PowerPoint 演示文稿</vt:lpstr>
      <vt:lpstr>PowerPoint 演示文稿</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PowerPoint 演示文稿</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2.4  计算机网络基础</vt:lpstr>
      <vt:lpstr>PowerPoint 演示文稿</vt:lpstr>
      <vt:lpstr>PowerPoint 演示文稿</vt:lpstr>
      <vt:lpstr>2.4  计算机网络基础</vt:lpstr>
      <vt:lpstr>PowerPoint 演示文稿</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PowerPoint 演示文稿</vt:lpstr>
      <vt:lpstr>PowerPoint 演示文稿</vt:lpstr>
      <vt:lpstr>PowerPoint 演示文稿</vt:lpstr>
    </vt:vector>
  </TitlesOfParts>
  <Company>scau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第三章 计算机硬件体系结构 </dc:title>
  <dc:subject>专业领域介绍</dc:subject>
  <dc:creator>华南农业大学信息学院</dc:creator>
  <cp:lastModifiedBy>ww</cp:lastModifiedBy>
  <cp:revision>411</cp:revision>
  <dcterms:created xsi:type="dcterms:W3CDTF">2006-07-12T09:54:00Z</dcterms:created>
  <dcterms:modified xsi:type="dcterms:W3CDTF">2018-09-28T15:48:55Z</dcterms:modified>
  <cp:category>电子教案</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